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1.xml" ContentType="application/vnd.openxmlformats-officedocument.presentationml.tags+xml"/>
  <Override PartName="/ppt/ink/ink13.xml" ContentType="application/inkml+xml"/>
  <Override PartName="/ppt/ink/ink14.xml" ContentType="application/inkml+xml"/>
  <Override PartName="/ppt/ink/ink15.xml" ContentType="application/inkml+xml"/>
  <Override PartName="/ppt/tags/tag2.xml" ContentType="application/vnd.openxmlformats-officedocument.presentationml.tags+xml"/>
  <Override PartName="/ppt/ink/ink16.xml" ContentType="application/inkml+xml"/>
  <Override PartName="/ppt/ink/ink17.xml" ContentType="application/inkml+xml"/>
  <Override PartName="/ppt/ink/ink18.xml" ContentType="application/inkml+xml"/>
  <Override PartName="/ppt/ink/ink19.xml" ContentType="application/inkml+xml"/>
  <Override PartName="/ppt/tags/tag3.xml" ContentType="application/vnd.openxmlformats-officedocument.presentationml.tags+xml"/>
  <Override PartName="/ppt/ink/ink20.xml" ContentType="application/inkml+xml"/>
  <Override PartName="/ppt/ink/ink21.xml" ContentType="application/inkml+xml"/>
  <Override PartName="/ppt/tags/tag4.xml" ContentType="application/vnd.openxmlformats-officedocument.presentationml.tags+xml"/>
  <Override PartName="/ppt/ink/ink22.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23.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5" r:id="rId1"/>
  </p:sldMasterIdLst>
  <p:notesMasterIdLst>
    <p:notesMasterId r:id="rId28"/>
  </p:notesMasterIdLst>
  <p:sldIdLst>
    <p:sldId id="260" r:id="rId2"/>
    <p:sldId id="262" r:id="rId3"/>
    <p:sldId id="278" r:id="rId4"/>
    <p:sldId id="281" r:id="rId5"/>
    <p:sldId id="319" r:id="rId6"/>
    <p:sldId id="284" r:id="rId7"/>
    <p:sldId id="325" r:id="rId8"/>
    <p:sldId id="300" r:id="rId9"/>
    <p:sldId id="259" r:id="rId10"/>
    <p:sldId id="320" r:id="rId11"/>
    <p:sldId id="292" r:id="rId12"/>
    <p:sldId id="295" r:id="rId13"/>
    <p:sldId id="326" r:id="rId14"/>
    <p:sldId id="310" r:id="rId15"/>
    <p:sldId id="312" r:id="rId16"/>
    <p:sldId id="321" r:id="rId17"/>
    <p:sldId id="313" r:id="rId18"/>
    <p:sldId id="314" r:id="rId19"/>
    <p:sldId id="315" r:id="rId20"/>
    <p:sldId id="328" r:id="rId21"/>
    <p:sldId id="317" r:id="rId22"/>
    <p:sldId id="318" r:id="rId23"/>
    <p:sldId id="269" r:id="rId24"/>
    <p:sldId id="324" r:id="rId25"/>
    <p:sldId id="270" r:id="rId26"/>
    <p:sldId id="27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ＭＳ Ｐゴシック" panose="020B0600070205080204" pitchFamily="34" charset="-128"/>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5:38:36.076"/>
    </inkml:context>
    <inkml:brush xml:id="br0">
      <inkml:brushProperty name="width" value="0.05292" units="cm"/>
      <inkml:brushProperty name="height" value="0.05292" units="cm"/>
      <inkml:brushProperty name="color" value="#FF0000"/>
    </inkml:brush>
  </inkml:definitions>
  <inkml:trace contextRef="#ctx0" brushRef="#br0">11664 5465 470,'0'-2'15,"0"2"13,2-1 10,-2-1 5,3 0-8,-3 2-9,0-1-7,1 1-7,-1-2-3,0 2-4,2-2 0,-2 2 0,1 0-1,1 0 3,2 9 1,2 6 2,2 7-1,1 4-3,0 0-1,2-3-5,-1-1 1,2-3 2,1-5 3,-4-2 2,5-4 3,2-6 1,7-2 3,9-2 0,7-18-2,10-9-4,9-14-5,8-10 0,8-10-2,9-8-6,5-5-24,6-2-70,0 1-191,-6 1-29</inkml:trace>
  <inkml:trace contextRef="#ctx0" brushRef="#br0" timeOffset="13861.2713">8329 16932 651,'0'0'-1,"0"0"-4,0 0-1,0 0 2,0 0 2,0 0 1,0 0 2,0 0 3,0 0 1,88 22 0,-50-22 0,4 0 3,8-5-1,2 2 2,2-4 0,-3 2-1,2 0-2,-5 3-1,-5 2 2,-6-3-2,-3 3 0,-12 0 0,-2 0-3,-7 0 1,-7 0 2,-1 0 2,-5 0 3,0 0 6,0 0-3,3 0 0,-1 0-5,-1 0-1,-1 0-2,2 0-2,-2 0-5,0 0-8,1 0-10,-1 0-13,0 0-17,0 0-34,2 0-48,2-5-82,1-6-28</inkml:trace>
  <inkml:trace contextRef="#ctx0" brushRef="#br0" timeOffset="14271.7709">9033 16626 679,'0'0'33,"0"0"-6,0 0-2,0 0-3,0 0-6,0 0-8,0 0-4,0 0-5,0 0-1,-40-13-1,40 13 2,0 2 1,3 9 2,13 2 1,5 6-3,4 0 0,2-4 0,1 2 1,-1 2 0,-1 1 2,2-1-3,1 1 3,-3-1-2,1 4 3,-2-3-2,-2 0-2,-3 2 2,-1-5 1,-6 2-1,3-7 2,-9-2 1,0-3-1,-4-4 2,0 0 1,0 2 0,-2 1 1,2-3 3,-3 2-1,0 2-3,0 1 2,-7 7-5,-6-3-5,-2 5 2,-2-2 0,-1 0 0,0-3 3,-2 4-6,-3-1-6,-2 0-11,-4 5-5,3 2 0,0 3-8,2-1-1,2-2-14,7-5-18,7-9-33,-1-1-91,5-7-57</inkml:trace>
  <inkml:trace contextRef="#ctx0" brushRef="#br0" timeOffset="16179.5324">10832 16008 574,'0'0'20,"0"0"-7,0 0-3,0 0 2,0 0 2,0 0-3,0 0 0,0 0-3,0 0 1,-311 171-4,281-102 1,0 3 1,3 5-4,4-3 4,7-3-4,3-5-1,9-8 1,4-5-3,2-5 1,13-9-2,5-4 1,4-5 1,2-6-2,0-7 2,7-9 0,-1-4 0,-2-4-1,5-4 0,-2-4-1,0-9-1,-1-2-1,-2-1-7,-3-4-6,-3-2-10,-2 3-18,-8 0-24,-1-1-40,-6 9-80,-2 5-36</inkml:trace>
  <inkml:trace contextRef="#ctx0" brushRef="#br0" timeOffset="16665.7285">10856 16511 656,'0'0'20,"0"0"-5,0 0-5,0 0-6,0 0-8,0 0 1,0 0 2,0 0 0,0 0 6,0 0-4,34-5 0,-7 5 0,-1 0 2,3-2-3,-2 1 1,-2 1-1,-3 0 0,-2 1 0,-4 10 1,-5 9 4,-3 10 5,-4 9 2,-2 10-2,-2 10 1,0 8-6,-8 3 0,-1 5-4,-2-5 2,2-2-3,2-7 5,0-6 2,2-6-1,0-6 3,2-11-11,1-7-1,1-5-7,1-4-9,0-5-5,0 1-23,1-7-15,1-1-28,9-4-35,1-4-52,4-13-33</inkml:trace>
  <inkml:trace contextRef="#ctx0" brushRef="#br0" timeOffset="17766.9949">11310 16755 582,'0'0'4,"0"0"-1,0 0 3,0 0 0,0 0 3,0 0-2,0 0-3,0 0-2,0 0-1,129-39 2,-99 13-1,1 2 2,-2 1-2,-3-5-1,-2 2 2,-5 2-2,-6-1 5,-4 8 3,-6 0 6,-3 2 2,-2 3-6,-4-2 6,-5 6-10,-8 6 1,-1 2-1,-5 5-2,-4 12 4,0 7-3,0 5 5,1 5-6,6 1-2,2-3 1,7 2-4,4-2 2,6-5-2,3-1-2,3-3 2,7-2-1,4-6 0,4-1-1,3-3 0,4-4 1,2-4-3,1-3-6,3 0-7,3-7-10,-1-6-9,0-5-5,1-1-9,-1-1-8,-1-4-7,-3 0-1,-2 2 1,-4-1 17,-4-1 16,-6 0 22,-1-1 23,-5 0 11,-5-2 25,1 8 11,-3 0 18,0 9-3,0 4-13,0 2-16,0 4-17,0 0-12,0 0-3,-3 0-9,0 10 0,-2 7-2,2 2-1,3 5-2,0-2 0,2-1 0,4 1 0,0-2 2,2-1-3,-4-6 0,2 1 1,-1-7 0,-4 1 0,5 1 0,-4-6 0,1 2-3,-3-5 0,0 0-1,0 0 0,2 0 0,2 0 4,2-3 0,4-9 2,5-3-3,-4-2 1,2-4 0,-1 1-1,5 0 2,-4 5-1,-1 3 0,1 4 2,-5 3 0,3 5 1,3 0-1,-2 5 1,5 6 2,-4 6-3,1 1 1,-2 3-2,1 1 0,-2-5-1,3 2 1,0-1-1,1-6 0,0 0-2,-3-4-1,4-2-2,-6-1-1,3-5 0,4 0 1,-1-5 1,7-4 1,-1-1 1,-2 0 1,-1-7 0,0 3 1,-2-3 1,-1-2-1,0-2 2,-4 2 0,-2-3 2,0 1-1,-4-1 0,-1 6 0,-3-2-4,-2 6 8,0 8 1,0-9 4,-2 10-1,-1-1-2,-5 4 1,-2 4-7,-4 12 4,-1 3-7,5 5 0,2 3-1,5-5 3,2 1-2,1-1-1,1 0 0,8-2-4,0-3 0,4-3-2,-4-2-2,2-5-1,2-2 2,-4-2-1,0 2 1,2-5 1,1 0 0,3 0 2,4-3 2,-1-6 2,-5 1-1,0-6 3,-2 2-2,2-1 2,-3-3-1,1 0 0,0-2 2,-1-3-2,0 1 2,-3 6 2,4 1-1,-6 6 1,-2 3-2,-1 1 2,2 3 1,5 0 1,-2 7-1,5 5 0,-1 6 0,-2-1-3,-1 5 0,2-2-1,4 0 0,-3-1-5,4-2 0,-1 2-9,2-9-14,0 0-12,-2-2-22,1-6-26,1 2-23,3-4-34,5-5-10</inkml:trace>
  <inkml:trace contextRef="#ctx0" brushRef="#br0" timeOffset="18092.9083">13207 16540 410,'0'0'79,"0"0"-7,0 0-19,0 0-2,0 0-15,0 0-15,0 0-6,0 0-12,0 0-1,0 0-2,-51 41 0,39-23 0,3-5-2,2-1-6,4-5-9,0-2-12,3 2-11,0-7 3,0 1 4,0 1 9,3 2 11,7-3 5,1-1 5,2-5 5,2 2 9,-2-5 7,-6 2 8,2 1 0,-1 0 4,-3 4-6,1 1 1,1 0-2,3 0-8,3 6 0,-6-1-6,6 2-2,-1 2-4,-5-4-3,7 3 5,-5-4-4,3-4-1,6 0-4,1 0-6,3-4-5,-2-8-8,0 1-11,-2-3-9,-2 1-9,-2-1-12,-4 3-10,-3-3-27,-2 7-25,-2-3-71</inkml:trace>
  <inkml:trace contextRef="#ctx0" brushRef="#br0" timeOffset="18566.0217">13768 15962 694,'0'0'29,"0"0"-4,0 0-4,0 0-8,0 0-5,0 0-4,0 0-1,0 0-2,0 0 3,0 0-2,-19 134 0,19-65-3,0-3-2,4 1-13,2-4-11,-1-6-32,3-3-47,-3-6-105,-1-3-60</inkml:trace>
  <inkml:trace contextRef="#ctx0" brushRef="#br0" timeOffset="19216.2411">13684 16407 697,'0'0'7,"0"0"-4,0 0-1,0 0-1,0 0-1,0 0 1,0 0 0,0 0-1,0 0-2,0 0 1,221-70-1,-196 77-1,-2 5 2,-3 2-1,-4 9 2,-3-1 2,-4 5-2,-3 2 6,-3-2-8,-2-1 3,-1-8-1,0 1 1,0-8 0,0-2-1,0-6-2,0 2-1,0 0-2,0 0-2,2 0 1,3-5 0,5 0 5,4 0 0,6-7 2,-2-7-1,0-4 1,2-2 0,0-5 0,-2 3-2,2-2 4,-3 5 0,-2 6 4,-7 5 1,1 7 3,1 1 1,1 11 5,4 7 4,-6 9-7,-3 2 1,2 2-13,1 1 0,0-5 0,2-4-3,2 0 2,3-4-2,1-2 0,2-5 1,2-5-1,0-2 0,1-5 1,-2 0 0,2-8 1,-2-1-1,0-1 0,-1 0 3,-1-5-1,-2 1 1,0-3 1,-2 1 3,-1-5-1,0-1 3,-3-5-2,-1-3-7,-3-3 2,-1 2-4,-4 7 2,-1 4 3,0 8 0,0 7-1,0 1 2,-6 4-3,-8 0-1,-3 14 1,-5 11 0,4 12 5,4 12-5,7 9 5,2 4-4,3 6-1,2 3 2,6-4-4,2 1 3,4-4-1,1-8 3,2-7-3,-1-5 1,-4-10 6,-1-3-5,-5-10 6,-4-3-11,0-3-10,-1-3-15,-5 0-25,-6-5-45,-4-7-131,-1 0-56</inkml:trace>
  <inkml:trace contextRef="#ctx0" brushRef="#br0" timeOffset="19362.9664">14225 16150 841,'0'0'-1,"0"0"-10,0 0-24,0 0-88,0 0-167,0 0-19</inkml:trace>
  <inkml:trace contextRef="#ctx0" brushRef="#br0" timeOffset="19866.5089">15702 16317 454,'0'0'2,"0"0"6,0 0 4,0 0 10,0 0 6,0 0 7,0 0 1,0 0-1,0 0-7,0 0-10,359-466-3,-349 419-8,-8-1 0,-2 4-1,-16 0-3,-3 6 2,-6 7 0,-2 9 0,-3 10 0,-1 9-2,-2 7-1,1 18-1,2 15 3,1 13 1,3 16 3,4 17 4,6 13-4,6 16-1,6 8-1,4 3-5,5-1-2,7-8-3,1-9-6,3-7-9,-4-10-13,-1-12-27,1-8-36,-5-10-66,0-12-97</inkml:trace>
  <inkml:trace contextRef="#ctx0" brushRef="#br0" timeOffset="20451.852">15844 16393 678,'0'0'9,"0"0"-1,0 0-1,0 0-1,0 0-4,0 0-1,0 0-1,0 0-1,0 0 1,186 4 0,-168 19 4,-3 2-3,-1 1-1,-4-1-10,-1-1-1,-5-7-4,-1-9-2,-3-1 1,0-7-1,0 0 6,0 0 3,3 2 5,-3-2-1,6 0 2,5-5 3,2-7-2,4-7 3,0-10 1,1-1-6,0-2 6,0-2-2,2 2 6,-2 0 4,1 5 2,-3 6 1,-3 9-3,-6 3-1,2 9 1,-2 3 0,3 12 5,0 9-5,-4 5-2,-1 3-6,-2 2-2,-1-1 3,1-1-7,-1 1 1,2-5-8,-1-11-7,0-1-8,-1-7-7,0-5-3,1-1 2,1-3 7,8 0 8,2-8 8,5-7 7,-4-4 6,2-5 1,-2-3 10,0-1 1,2 1 4,1 1 6,-1 3-2,-1 4 2,1 4-3,-5 5-4,-6 3-4,4 7-2,-4 0 1,2 7-1,4 6-3,-7 4-2,0 4-1,-2-1-3,0 3-1,-2 1 1,1-1-8,-1-1-1,1-5-10,-2-8-9,1-4-11,-1-5-8,0 0-6,0 0-13,1 2-8,6-2-15,2 0-2,3-9 3,5-5 8,-2-1-2</inkml:trace>
  <inkml:trace contextRef="#ctx0" brushRef="#br0" timeOffset="21419.9345">16982 16286 429,'0'0'64,"0"0"4,0 0-7,0 0-15,0 0-18,0 0-14,0 0-7,0 0-4,0 0-2,0 0-2,-56 96-2,51-88 0,4-5-3,-2 6-4,3-4 1,0 3-3,4-1 2,4-4-1,-1 2 0,6-4 3,3-1-1,2 0 6,8 0-1,-1-6 0,0-1-2,-1-4-4,0-3 3,1-2-1,0-3 1,-3-7 5,-1-3 0,1-4 5,-3-3-1,-3-11 4,-3-2-1,-3-5 3,-6-3-1,-2-4 1,-2 1 5,-2 4 5,-7 5 13,-2 10 5,-1 7-1,2 14-5,5 10-7,-4 8-12,3 4-6,-4 13-1,1 13-3,3 13 5,5 12-3,1 6 1,0 5-3,6 2-2,3 1 2,0-2-4,3-3 3,1-4-2,-3-5 0,2-5-1,-2-5-1,-1-8 2,-4-4-3,0-10 5,-4-9-5,1-7 0,-2-5-2,0 0 2,0 0-5,1 0 6,6 0 3,0-5 1,5-9 1,5-5-4,-2-1 2,4 3-4,-2 2 7,0 1 1,-2 7 1,-4 3 0,3 4 0,-3 4-2,4 7 2,-1 3-2,-3 7-1,0-2 4,1 3-6,-1 0 5,2-3-8,-3-2-7,0-6-10,3-2-10,-6-2-2,5-5-3,5-2 2,-1 0 4,7-6 6,0-5 9,-3-1 8,-1-5 7,0 0 4,-4-2 6,0 0 4,-1-3 0,0-1 7,-1 2 0,0 2 2,-5 4-2,-2 6-4,-3 6 1,-3 3-2,0 0 1,0 0-4,0 0-5,0 8-1,-7 7-7,-2 7 2,1 0 0,2 0-10,3-2-5,2-3-10,1 0-5,0-2-4,1-6 5,6 3 5,-1-7 3,-2-3 6,6-1 7,2-1 2,7-3 6,2-6 5,-2-4 4,0-1 4,-2-3 0,2-2 2,1-1-5,0 3 1,1 0-1,0 2 5,3 2 0,-4 3-2,-4 6-5,-1 0-1,-3 4 0,-3 0-3,1 8 1,-1 6-1,-5 2-2,1 6-2,-4-2-1,-1-3-9,0 2-3,0-6-8,0-4 0,0 4-1,0-9-1,0 4 5,0-8 4,0 0 5,0 0 6,0 0 2,5-5 3,5-8 6,5-3-3,0-4 5,2 0 0,2 1-1,-2 6 3,1 2 2,-2 3-4,-2 4 2,4 3-2,-1 1-5,-2 0 1,0 0-5,-6 1-1,-5 1-3,2 5-8,-6 1-18,-1 3-37,-12 5-112,-11-2-109</inkml:trace>
  <inkml:trace contextRef="#ctx0" brushRef="#br0" timeOffset="21612.634">17388 16056 903,'0'0'0,"0"0"0,0 0-12,0 0-36,0 0-159,0 0-110,0 0-2</inkml:trace>
  <inkml:trace contextRef="#ctx0" brushRef="#br0" timeOffset="41896.1768">10574 14626 429,'0'0'38,"0"0"-3,0 0 0,0 0-4,0 0-7,0 0-3,0 0-3,0 0-5,0 0-3,-23-68 0,23 68-4,-1-1 0,1 1 1,0 0-1,0 15 1,0 9 1,1 13-2,2 9-2,0 5-3,0 2 0,0 3-2,4-1 2,-5-4-3,3-3 1,-2-4-2,-1-3 0,1-4-2,-3-2-4,1-5-6,-1-2-12,0-10-11,0 1-17,0-7-18,0 0-23,0 1-41,0-8-28</inkml:trace>
  <inkml:trace contextRef="#ctx0" brushRef="#br0" timeOffset="42696.3905">10491 14618 513,'0'0'38,"0"0"-11,0 0-7,0 0-5,0 0-5,0 0-6,0 0-4,0 0-3,0 0 0,0 0 3,-2-43 0,19 26 0,2 2 1,3 1-3,-1 2 4,0 3-4,-4 3 3,1 4 0,0 2 0,-2 0 1,6 4 0,-2 8 4,-5 6-3,-1 3 4,-4 5-3,-1 3-1,-6 1 1,-2 1-1,-1 1 0,-3 1-3,-7-1 4,0 1-3,-3-2 2,-1-2-1,2-3 0,-1-1-1,1-5 0,5-5 0,0-8 0,6-2 0,1-5-1,0 0-1,-2 0-2,2 2 0,0-2 0,0 1 0,2-1 2,13-1 1,7-7 1,3-3-1,5 2 0,-1 0-1,-1 3 1,-4 4-1,2 2-1,-3 0 0,-2 11 1,-3 4-1,-2 4 2,0 3-2,-6 3 2,-1-1 0,-5 2 1,-4-1-1,0 1 0,-1 0 4,-11 0-4,1-3 6,-4 1-5,1-4-1,-5-3 2,3-5-1,2-4 1,0-1 1,4-4 2,2-2-2,-1-1-1,2-1-2,-2-7-3,1-5 2,8-8 0,0-4-3,7-8 3,9 1-2,2 0 3,3 1 1,1 1-2,3 2 1,0 4-1,4 5 3,-4 5 1,1 6 3,-2 7 0,2 1 1,-5 10-2,-2 6-1,-1 2-1,-5 4 0,-3 2-6,0 0 2,-4 0 0,-2-1 2,-1-5-3,-3 0-2,2-6-6,-2 2-10,0-1-13,0-1-27,-3-3-34,0-6-93,0 2-46</inkml:trace>
  <inkml:trace contextRef="#ctx0" brushRef="#br0" timeOffset="42844.1467">11138 14737 632,'0'0'-7,"0"0"-7,0 0-18,0 0-52,0 0-113,0 0-47</inkml:trace>
  <inkml:trace contextRef="#ctx0" brushRef="#br0" timeOffset="43557.293">11405 14993 451,'0'0'41,"0"0"-5,0 0-3,0 0-9,0 0-10,0 0-4,0 0-2,0 0 0,0 0 1,0 0-3,28-142 0,-23 142 1,4 3 2,2 10 1,0 4-1,-1 6-3,-5 4-2,-2 1-4,-2 1 2,-1-2-5,0-1 3,0-8-2,0 0 0,0-4-1,0-2 1,0 2 3,0-8-4,0 0 5,0-6-4,0 0 1,0 0 0,0 1 0,0 1 0,0-2-3,0 0 6,4-8-6,2-6 4,4-6 1,-1-2-3,-1-2 2,2-3 0,4 3 0,-4-1-1,4 2 1,-2 4 0,-3 5 2,1 3 1,-3 6-1,0 3 1,3 2 1,-2 5 2,2 11 0,-3 4 0,1 4-3,-3 2 0,-1-1-3,1 2 0,-1-4-3,3 0-2,0-3-4,-2-5-2,-1-1-2,2-5-6,0 0-3,1 0-13,0-1-11,-1-3-8,-4-1-13,8-1-6,-5-2-10,5-1-8,-1 0 3,2 0 2</inkml:trace>
  <inkml:trace contextRef="#ctx0" brushRef="#br0" timeOffset="43877.6829">11904 15005 302,'0'0'69,"0"0"-15,0 0-9,0 0-9,0 0-6,0 0-7,0 0-6,0 0-7,0 0-6,3 64 0,-3-53-3,3 7-2,2-3 1,-1-5 0,3 4-6,0-6 3,1-1-3,-2-1 1,-1-5 1,5 2 1,-5-3-1,5 0 0,7-3 6,-4-6-2,3-3 0,-4 0 5,-4-3-3,2-1 4,-5-1 0,2-3 2,-1-1 1,-3-4-1,-3-3-2,0 0 0,-2-1-3,-7 1 1,-1 1 0,-4 6 3,1 4 0,0 7 0,1 3 0,2 6-3,-1 1-2,-4 0-4,5 3-4,0 7-5,4-3-13,6 3-24,0 5-27,0-6-56,12 5-68</inkml:trace>
  <inkml:trace contextRef="#ctx0" brushRef="#br0" timeOffset="44819.5625">12494 14832 607,'0'0'18,"0"0"-3,0 0-4,0 0-5,0 0-3,0 0 4,0 0-4,0 0 1,0 0-2,0 0-3,-11 79 0,11-52-4,-2-2 1,2-6-6,0-3 0,-1-3-1,1-8-1,0 8 3,0-8 2,0 2 0,0-1 3,0-6 1,0 0-1,0 0 0,0 0 0,0 0 0,0 0 4,0-10 2,6-5-1,1-6 1,-1-1-1,1-1 1,1 0-1,0 2 0,-1 3 1,-1 4 0,2 4 4,-3 3 4,-2 5-1,0-1 3,0 3 0,2 0-2,5 12-1,-1 2-2,-3 6-3,-2 3-5,-1 1 3,0-1-2,-3-4-2,3-1 1,-3-7-3,0 4-4,3-2 2,-3-6 0,1-2 2,-1-5 2,0 0 0,0 0 0,2 1-3,-2 2 4,1-3 1,-1 0 0,1 0 0,4 0 0,1-7 1,3-8 0,2-4-1,-1-1 2,-1-1-2,2 0 0,-1 0 1,0 1 1,3 2 1,-5 6 3,3 3 0,-5 3 3,-3 4 1,4 2-1,-1 4 2,4 11-2,-1 6 2,-3 3-5,-4 3-1,1 0-4,-1-4 0,1 1-1,-2-7-2,3-1-1,-2-6 1,-1-7-2,2 6-1,-2-6 1,1 1-2,1 0 2,1-4 2,5 0 1,4-8 1,3-4 1,0-3-1,-3-2 0,4-4-3,-1 1-2,0 0-5,-6 9-6,2-2-5,-8 7-10,0 4-18,1 0-34,-4 2-113,2 6-40</inkml:trace>
  <inkml:trace contextRef="#ctx0" brushRef="#br0" timeOffset="44977.8075">12980 14797 605,'0'0'-44,"0"0"-72,0 0-127</inkml:trace>
  <inkml:trace contextRef="#ctx0" brushRef="#br0" timeOffset="45458.1715">13155 14812 679,'0'0'20,"0"0"-1,0 0-5,0 0-6,0 0-4,0 0-2,0 0 1,0 0-3,0 0 0,0 0-1,18 129 0,-18-113-2,1 0 0,4-1 0,-2-5-1,2 4-1,-1-6-1,-1-6 1,6 1 2,2-3 3,5 0 1,6-9 0,-2-4 0,0-4-1,2-6 0,1-1 2,2-3-1,-2-3 1,3 1-1,1-3 1,-2 0 1,4-5 2,-3 0 0,-2-7 1,-3-6 0,-1-2-4,-1-5 4,-8-5-6,-5 0 0,-4 3 2,-2 5 1,-3 10 4,-6 10 0,-4 10 3,6 7-4,-3 8 0,2 3-1,-3 6-3,-4 5 1,1 15-1,-2 12-1,2 13 0,3 12 2,4 11 5,2 8-1,3 5 3,2 1-3,0 0-5,9-6-1,-1-7-5,4-6 3,2-10-2,-2-8 1,5-7 1,-2-9-2,1-8-3,-6-9 0,4-4-1,2-8-6,4 0-7,5-9-13,-3-7-27,1-5-75,-2-7-137,-2 0-5</inkml:trace>
  <inkml:trace contextRef="#ctx0" brushRef="#br0" timeOffset="45660.8336">13117 14345 204</inkml:trace>
  <inkml:trace contextRef="#ctx0" brushRef="#br0" timeOffset="47528.5307">14589 14015 644,'0'0'12,"0"0"-4,0 0-2,0 0 2,0 0 1,0 0-1,0 0 4,0 0-8,0 0-2,0 0-5,6 350 0,-1-265 0,3-3-4,1-7 3,1-8-3,0-11 1,-3-8 4,-2-11 1,-3-15 1,0-8 2,-1-7 3,-1-7 1,0 0 2,0 0-1,2 0-2,1 0-1,4-15-3,1-4 0,5-12 0,5 0 0,-1-6 0,4-2-1,0-5 0,1-4-4,0-3 5,-2-4-4,3 1 4,-6-3 0,1 5-1,-8 2 1,-3 8-1,-3 15 2,-4 6 1,0 9 3,-2 3-1,-3 1 2,2 6-3,-6-1-1,0 3-1,-3 15-2,-1 7 0,1 8 0,7 7 2,3 7-2,2 2 0,0 2-2,2 0 0,2-1 3,4-3-4,0-3 1,0-3-5,1-6-2,0-4 2,-1-4-2,-2-8-1,0-5-2,0-3-1,-4-5-2,1 1 1,-3-4 4,5 0 1,7 0 6,2-6 0,3-3 3,-1-1 0,-6 1 0,3-1 0,-5 6-1,-3 1 0,6 1 3,0 2 2,2 0 0,6 5 1,-5 2-2,1 2 0,-3 2-2,3-2-2,0 0-2,-4-3-5,4-1-3,-5-2-5,3-1-2,6-2-4,-2 0 4,3-2 4,-4-6 7,0 1 5,-4-4 3,-1 0 1,2-4 3,-5 1 3,2-2 3,-2 5 2,-4-4-1,-1-2-3,-3-1 1,2 0-2,-2 3 2,-2 4 1,-4 2 4,2 1-3,-1 5-2,-1 3-3,-3 0-4,-1 14-2,-3 4 0,4 5 1,3 1-3,5 1-1,1 1-3,0-4-4,9 1-6,2-5-9,7-1-13,-2-3-14,4-5-23,4-3-17,-1-3-6,0-3 16,4-1 28,0-9 30,0 0 19,2-2 9,-1-4 3,-1 2 10,-2-3 20,-2-2 15,0 1 17,-1-1 7,-1 2-2,-3 0-10,-3 5-15,-5 2-14,-2 5-12,-5 2-4,1 1-4,-4 2-2,0-2-4,0 2-3,0 12-4,0 7-1,-6 4-1,2 2-2,3-8-2,-1 1 0,2 2-3,0-2-1,0 5-1,3-8-1,3-2-2,0-6 3,-3-4 2,5 2 0,3-5 5,3 0 2,3-5 1,-1-5 2,-3-3 0,0-4 1,-1 1 1,1-2 0,-3 0 2,-1-3-3,2-1 1,-2-2-2,1-1 0,1 1 0,1 1 2,-1 3-2,0 8-5,-5 2 3,-2 3-5,2 7 5,-3-3 4,5 3-2,-2 5 2,1 7-2,1 8-3,-4 0 0,1 0-1,-3-5-1,1 2 0,-2-2 0,1-3-1,-1 0 2,1-2-2,-1-3 2,0-2-2,1 0 0,-2-5 1,0 0-1,6 0 2,6 0 2,3-5-2,7-5 0,-3-4 0,1-3 0,0-1 0,-1 0 0,1-3 0,-1-1-2,0 2-1,-2-3 4,-1 2-4,-3 6 4,-4 1 0,-3 7 1,-3 5 4,1-1 1,-4 3 2,0-3-2,0 3-2,-3 6-3,-4 3 3,-5 8-4,-2 2 4,2 1-6,0-1 0,3-1 0,3-4-2,3-4-1,3 0-3,0-1 0,1 0 1,7 3 1,0-7 0,2-3 2,6-2 2,3 0-1,6 0 2,-1-9 2,-1 1-1,1-4 0,0-2 0,-1 0 1,-2-2-2,0-1 1,-1 2-2,-1 2 4,0 1 0,-6 4 5,-5 3-2,-3 3 1,-2 2 0,1 0-1,1 5 4,0 0-3,-5 8-1,0 5-6,0-4 0,0 5-1,0-6-2,-1-2 2,0 0-3,1-6 0,0 1 1,0-3-1,0 2 1,0 0 2,6-2 1,5-3 0,5 0 2,4-3 0,3-7-1,0 0 0,-1-2 1,2-1-2,2 1 4,0 2 3,0-1 4,-1 5 4,-9 1-2,3 5 1,-3 0-4,-2 7-1,2 8-1,-5 4-2,-2 4-1,-4 2-2,-5 2-1,0-1-3,0-1-4,-9-1-3,-2-1-9,-4-3-9,-4-1-17,0-4-35,-5-5-117,-4 2-89</inkml:trace>
  <inkml:trace contextRef="#ctx0" brushRef="#br0" timeOffset="47757.6456">14630 14546 936,'0'0'-1,"0"0"-2,0 0 3,0 0 1,0 0-5,0 0-7,0 0-20,0 0-27,0 0-90,1020-482-154,-917 451-9</inkml:trace>
  <inkml:trace contextRef="#ctx0" brushRef="#br0" timeOffset="68364.5444">10069 15044 535,'0'0'36,"0"0"-4,0 0-2,0 0-5,0 0 1,0 0-6,0 0-2,0 0-5,0 0-3,-14-33-2,6 27-2,-4 6-1,-8 0 1,-2 0-3,-5 10 1,-4 2-1,-1 5-1,-2 1 2,-4 6 2,-1-1 1,-1 5-1,-5 2 4,4 2-3,-2 2 0,1 3-1,2 2 0,-2 6 1,4 3-2,2 7 0,4 4-2,6 4 0,5 2-2,9 0 0,5 3 3,5-2-6,2-3 5,2 0-3,8-5-3,2-1 3,5-5-2,0-6 4,2-3-3,1-5 1,3-3-1,-4-4-2,3-4 2,-4-5 0,0-2-1,-2-5 2,-3-4 0,-3-4-1,-3-1 1,0-1-4,1 1 2,-5-6-4,1 3-3,-4-3-3,0 0-7,0 0-4,1 1-8,2-1-11,-2 3-24,-1-3-34,2 0-78,-1 0-74</inkml:trace>
  <inkml:trace contextRef="#ctx0" brushRef="#br0" timeOffset="68743.9613">9645 16186 608,'0'0'29,"0"0"-6,0 0-4,0 0-2,0 0-4,0 0-2,0 0-1,0 0 0,0 0 0,0 0-4,32 63 1,-18-39-2,-1-2-2,2 0 0,-1 0 1,0-3 1,-5 0 4,3-1-4,-2-3 2,-3-3 4,-1 0-4,-3-2 6,0 1-7,0-4 2,-2-2 1,-1 2 3,0-2 0,0-2 0,0 9-4,-6 5-2,-6-8-2,-5 11-3,-2-6 0,-4-2-5,-1 3-6,-4-1-12,2 6-20,-3 1-63,6 1-178,-3 0-30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2:41.91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951E9E6-4E35-48F4-A9F5-97706C1EFCCA}" emma:medium="tactile" emma:mode="ink">
          <msink:context xmlns:msink="http://schemas.microsoft.com/ink/2010/main" type="writingRegion" rotatedBoundingBox="18858,6778 20905,6803 20896,7543 18849,7518">
            <msink:destinationLink direction="with" ref="{FC2EA075-CD30-4B09-89FC-FF6DA759EB5F}"/>
          </msink:context>
        </emma:interpretation>
      </emma:emma>
    </inkml:annotationXML>
    <inkml:traceGroup>
      <inkml:annotationXML>
        <emma:emma xmlns:emma="http://www.w3.org/2003/04/emma" version="1.0">
          <emma:interpretation id="{ED0473C2-3175-4DA7-91E8-CA31887BCAB4}" emma:medium="tactile" emma:mode="ink">
            <msink:context xmlns:msink="http://schemas.microsoft.com/ink/2010/main" type="paragraph" rotatedBoundingBox="18858,6778 20905,6803 20896,7543 18849,7518" alignmentLevel="1"/>
          </emma:interpretation>
        </emma:emma>
      </inkml:annotationXML>
      <inkml:traceGroup>
        <inkml:annotationXML>
          <emma:emma xmlns:emma="http://www.w3.org/2003/04/emma" version="1.0">
            <emma:interpretation id="{1A37CFB9-2D96-40A9-8F9E-73AF0B3C123D}" emma:medium="tactile" emma:mode="ink">
              <msink:context xmlns:msink="http://schemas.microsoft.com/ink/2010/main" type="line" rotatedBoundingBox="18858,6778 20905,6803 20896,7543 18849,7518"/>
            </emma:interpretation>
          </emma:emma>
        </inkml:annotationXML>
        <inkml:traceGroup>
          <inkml:annotationXML>
            <emma:emma xmlns:emma="http://www.w3.org/2003/04/emma" version="1.0">
              <emma:interpretation id="{730BBB90-879B-4679-9C06-0DD04AC2E143}" emma:medium="tactile" emma:mode="ink">
                <msink:context xmlns:msink="http://schemas.microsoft.com/ink/2010/main" type="inkWord" rotatedBoundingBox="18702,7460 18937,6674 19452,6828 19217,7614"/>
              </emma:interpretation>
              <emma:one-of disjunction-type="recognition" id="oneOf0">
                <emma:interpretation id="interp0" emma:lang="en-US" emma:confidence="0.5">
                  <emma:literal>F</emma:literal>
                </emma:interpretation>
                <emma:interpretation id="interp1" emma:lang="en-US" emma:confidence="0">
                  <emma:literal>f</emma:literal>
                </emma:interpretation>
                <emma:interpretation id="interp2" emma:lang="en-US" emma:confidence="0">
                  <emma:literal>I</emma:literal>
                </emma:interpretation>
                <emma:interpretation id="interp3" emma:lang="en-US" emma:confidence="0">
                  <emma:literal>T</emma:literal>
                </emma:interpretation>
                <emma:interpretation id="interp4" emma:lang="en-US" emma:confidence="0">
                  <emma:literal>J</emma:literal>
                </emma:interpretation>
              </emma:one-of>
            </emma:emma>
          </inkml:annotationXML>
          <inkml:trace contextRef="#ctx0" brushRef="#br0">29 427 721,'0'0'27,"0"0"3,0 0 3,0 0-13,0 0-3,0 0-12,0 0-2,0 0-1,0 0-2,-30-57 0,30 75 0,0 12 2,4 8-3,3-4 2,1 0-1,-2-1-1,-1-6 2,-1-2-1,-1-6 1,-3-1-3,2 2 3,0-1 0,-2 0-1,0-12 0,3 2 0,-3-9-1,0 0 2,0 0 1,0 2-1,0 0 1,0 1 0,0-1 0,0 0-1,0 1-1,1-3-2,-1 0-2,4 0 3,0-12 0,-2-13 1,3-7 2,-5-4-2,0-2 0,0-6 0,0-1 0,0-4 1,-2-4-4,-3-1 5,-3 3-5,2 3 3,1 4 1,1 13-1,2 4 1,-1 10 0,1 8 1,2 2 0,0 7 0,0-2-1,0 2-1,0-10-1,0 3 1,7-5-1,0 0-1,6 2 2,9 2 0,-6 0 0,9 1 0,4-1-1,1 1 1,6 0-1,-1 0 1,0 3-2,-1 1-2,-8 2-5,2 1-10,-7 0-12,-1 0-25,9 0-39,-13 1-95,7 12-88</inkml:trace>
          <inkml:trace contextRef="#ctx0" brushRef="#br0" timeOffset="196.4942">114 487 746,'0'0'14,"0"0"1,0 0-1,0 0-7,0 0-4,0 0-2,0 0-2,0 0-1,0 0-9,0 0-14,272-83-20,-230 72-58,-2 6-80,-13 3-89</inkml:trace>
        </inkml:traceGroup>
        <inkml:traceGroup>
          <inkml:annotationXML>
            <emma:emma xmlns:emma="http://www.w3.org/2003/04/emma" version="1.0">
              <emma:interpretation id="{0E25F45F-E19C-406B-968A-726BB0172FF2}" emma:medium="tactile" emma:mode="ink">
                <msink:context xmlns:msink="http://schemas.microsoft.com/ink/2010/main" type="inkWord" rotatedBoundingBox="19640,6738 20923,6929 20820,7626 19536,7435"/>
              </emma:interpretation>
              <emma:one-of disjunction-type="recognition" id="oneOf1">
                <emma:interpretation id="interp5" emma:lang="en-US" emma:confidence="0.5">
                  <emma:literal>77</emma:literal>
                </emma:interpretation>
                <emma:interpretation id="interp6" emma:lang="en-US" emma:confidence="0">
                  <emma:literal>7</emma:literal>
                </emma:interpretation>
                <emma:interpretation id="interp7" emma:lang="en-US" emma:confidence="0">
                  <emma:literal>771</emma:literal>
                </emma:interpretation>
                <emma:interpretation id="interp8" emma:lang="en-US" emma:confidence="0">
                  <emma:literal>777</emma:literal>
                </emma:interpretation>
                <emma:interpretation id="interp9" emma:lang="en-US" emma:confidence="0">
                  <emma:literal>717</emma:literal>
                </emma:interpretation>
              </emma:one-of>
            </emma:emma>
          </inkml:annotationXML>
          <inkml:trace contextRef="#ctx0" brushRef="#br0" timeOffset="1020.2694">817 211 564,'0'0'42,"0"0"0,0 0-2,0 0-7,0 0-11,0 0-6,0 0-2,0 0-5,0 0-2,0 0-4,-61-50-3,61 47 0,0-3-3,4-4 2,14-1-1,7-1 4,3 3-4,6 2 2,0 3 0,-8 1 0,1 0 0,-1 3-1,-8 0 2,7 0-1,-3 10 3,-9 9 0,4 6 3,-7 5 2,-6 10 0,-2 1-1,-2 7 3,0 0-5,-2-5 2,-5 2-3,0-8-2,2-10-1,2 2-2,2-10 2,-2-1-1,1 3 2,2-2-2,-3-2-1,3-7-2,-2 6-5,2-6-10,0-4-15,0 4-24,0-3-32,0 2-66,0 0-112</inkml:trace>
          <inkml:trace contextRef="#ctx0" brushRef="#br0" timeOffset="1213.7906">850 517 708,'0'0'5,"0"0"5,0 0 1,0 0-1,0 0-3,0 0-5,0 0-1,0 0-4,0 0-9,283-171-27,-238 157-49,-6 3-117,2 3-70</inkml:trace>
          <inkml:trace contextRef="#ctx0" brushRef="#br0" timeOffset="1559.6771">1462 142 734,'0'0'9,"0"0"1,0 0-4,0 0-6,0 0 0,0 0 0,0 0 1,0 0 1,0 0-2,156-56 1,-129 56 0,2 0 2,4 13-1,-11 7 4,-3 6-1,-8 4 3,-1 6-1,-6 7 1,0 1 3,-4 2-5,0 3 4,0-5-6,0-1-2,-5-2 1,2-15-2,1 0-1,2-6 0,0-4-2,0 3 1,0-4 0,2 1-3,1-9-5,-2 0-8,-1-7-10,4 5-15,0-1-16,-1 2-27,2 1-42,-5-7-75,0 0-33</inkml:trace>
          <inkml:trace contextRef="#ctx0" brushRef="#br0" timeOffset="1760.1403">1505 456 750,'0'0'3,"0"0"4,0 0 4,0 0-1,0 0-3,0 0-2,0 0-6,0 0 2,0 0-2,0 0-1,442-158-6,-409 151-15,-12 4-41,-1 3-85,-7 0-126,0 3 4</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1:59.6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86DBDF5-C480-482F-9565-624AC152D9E6}" emma:medium="tactile" emma:mode="ink">
          <msink:context xmlns:msink="http://schemas.microsoft.com/ink/2010/main" type="writingRegion" rotatedBoundingBox="15443,10085 15969,10085 15969,10504 15443,10504">
            <msink:destinationLink direction="with" ref="{9944B0EF-7311-4791-AEC8-E3DCC611F7A3}"/>
          </msink:context>
        </emma:interpretation>
      </emma:emma>
    </inkml:annotationXML>
    <inkml:traceGroup>
      <inkml:annotationXML>
        <emma:emma xmlns:emma="http://www.w3.org/2003/04/emma" version="1.0">
          <emma:interpretation id="{FB9BA5E4-2484-4630-AEB0-C289974D98A4}" emma:medium="tactile" emma:mode="ink">
            <msink:context xmlns:msink="http://schemas.microsoft.com/ink/2010/main" type="paragraph" rotatedBoundingBox="15443,10085 15969,10085 15969,10504 15443,10504" alignmentLevel="1"/>
          </emma:interpretation>
        </emma:emma>
      </inkml:annotationXML>
      <inkml:traceGroup>
        <inkml:annotationXML>
          <emma:emma xmlns:emma="http://www.w3.org/2003/04/emma" version="1.0">
            <emma:interpretation id="{F5E17FF4-58C4-4DC4-A5AF-069D145FE68C}" emma:medium="tactile" emma:mode="ink">
              <msink:context xmlns:msink="http://schemas.microsoft.com/ink/2010/main" type="line" rotatedBoundingBox="15443,10085 15969,10085 15969,10504 15443,10504"/>
            </emma:interpretation>
          </emma:emma>
        </inkml:annotationXML>
        <inkml:traceGroup>
          <inkml:annotationXML>
            <emma:emma xmlns:emma="http://www.w3.org/2003/04/emma" version="1.0">
              <emma:interpretation id="{BEC1FDA2-30BB-4431-9F96-D576306D3D0F}" emma:medium="tactile" emma:mode="ink">
                <msink:context xmlns:msink="http://schemas.microsoft.com/ink/2010/main" type="inkWord" rotatedBoundingBox="15443,10085 15969,10085 15969,10504 15443,10504"/>
              </emma:interpretation>
              <emma:one-of disjunction-type="recognition" id="oneOf0">
                <emma:interpretation id="interp0" emma:lang="en-US" emma:confidence="0.5">
                  <emma:literal>2</emma:literal>
                </emma:interpretation>
                <emma:interpretation id="interp1" emma:lang="en-US" emma:confidence="0">
                  <emma:literal>z</emma:literal>
                </emma:interpretation>
                <emma:interpretation id="interp2" emma:lang="en-US" emma:confidence="0">
                  <emma:literal>Z</emma:literal>
                </emma:interpretation>
                <emma:interpretation id="interp3" emma:lang="en-US" emma:confidence="0">
                  <emma:literal>.</emma:literal>
                </emma:interpretation>
                <emma:interpretation id="interp4" emma:lang="en-US" emma:confidence="0">
                  <emma:literal>I</emma:literal>
                </emma:interpretation>
              </emma:one-of>
            </emma:emma>
          </inkml:annotationXML>
          <inkml:trace contextRef="#ctx0" brushRef="#br0">93 1679 598,'0'0'38,"0"0"0,0 0-13,0 0-6,0 0-10,0 0-4,0 0-3,0 0-1,0 0 1,14-119 0,5 111-2,-3 4 1,5 4-1,4 0-1,-1 0 2,1 9 0,-6 6 0,-3 4 2,-7 6 4,1 5 0,-6-9 3,-4 6-2,0 0 4,-4 2-2,-9 5 0,0-3-2,-6-5 0,0 4 0,0-5-2,-1-2 0,4-7-1,2-2 0,3-4-1,6-5 0,0-2-2,5-3-1,-3 0-2,3 0 0,0 0 1,0 0 1,0 0 0,19 0 1,11 0-2,5 0 0,3-7-1,-3-4 0,-1 3-4,1-3-3,0 4-7,-4-1-8,3 1-10,-4-4-14,0 4-23,3 0-28,-11 2-46,2-2-41,-4-4-40</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2:43.94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C2EA075-CD30-4B09-89FC-FF6DA759EB5F}" emma:medium="tactile" emma:mode="ink">
          <msink:context xmlns:msink="http://schemas.microsoft.com/ink/2010/main" type="inkDrawing" rotatedBoundingBox="18416,8049 20778,7738 20784,7786 18423,8097" semanticType="underline" shapeName="Other">
            <msink:sourceLink direction="with" ref="{D951E9E6-4E35-48F4-A9F5-97706C1EFCCA}"/>
          </msink:context>
        </emma:interpretation>
      </emma:emma>
    </inkml:annotationXML>
    <inkml:trace contextRef="#ctx0" brushRef="#br0">0 285 904,'0'0'-10,"0"0"4,0 0 7,0 0 3,0 0-1,0 0-1,0 0 1,0 0-1,0 0 3,0 0 0,1250-118 1,-1061 78-1,-11 2-2,-10 5-2,-20 7-3,-18 7-8,-23 8-22,-20 9-39,-24 2-169,-17 7-75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31:37.920"/>
    </inkml:context>
    <inkml:brush xml:id="br0">
      <inkml:brushProperty name="width" value="0.05292" units="cm"/>
      <inkml:brushProperty name="height" value="0.05292" units="cm"/>
      <inkml:brushProperty name="color" value="#FF0000"/>
    </inkml:brush>
  </inkml:definitions>
  <inkml:trace contextRef="#ctx0" brushRef="#br0">9305 13476 586,'0'0'24,"0"0"4,0 0 2,0 0-9,0 0-9,0 0-9,0 0-2,0 0 1,0 0 0,0 0 0,-17-25 0,24 21-1,-3 3 0,-1-1 2,7 2-1,-1 0 1,-3 3 1,4 6 1,-3 5 0,-2 1 0,1 0-1,-4 2 0,-2 3 2,0-3 0,-7 9 2,3-4-1,-5-1 1,3-1 2,-3-2 0,-1 0-1,-1 0-1,-1-2-1,1-1 1,-1 0-1,2-6 0,0 1 0,5-1-3,-2-4-1,-1 3-1,6-5 0,-1 1-1,3-4 0,0 0-1,0 0 0,0 2-1,0 1 1,0 2 0,0-1 0,5 2 1,6 2 1,-2-4-1,9-1 0,-3 1 0,-1-4 0,5 0 1,1 0-1,-6 0 1,6 0-2,0 0 0,-9 0 0,8 0 1,-9 0 0,-4 0 1,-1 0-1,2 0 1,-3 0 0,2 0-2,0 1 0,-6-1 1,0 0-1,0 0 2,1 0-1,1 2-1,-1-2 1,1 0 0,-1 0 0,1 1 0,-1-1-1,-1 0 0,4 0-3,-4 0-8,1 0-9,-1 0-12,2 0-13,2 0-25,1 0-62,5-1-145,0-2 4</inkml:trace>
  <inkml:trace contextRef="#ctx0" brushRef="#br0" timeOffset="1512.9947">10149 13527 471,'0'0'14,"0"0"1,0 0 1,0 0-2,0 0-1,0 0 1,0 0 2,0 0 1,0 0 0,77-65-2,-66 64 0,1 1-3,-3 0-1,2 0 1,-2 1-1,-2 2 2,-2 3 1,3 0-1,-6 3-1,-1-1-1,-1 3-2,0 9-3,0-3 1,-7 7-2,-3-3 2,1-3 2,0-1 1,-1-2 0,3-6 0,-2 2 0,-2-1-1,7-4 0,-7 3 0,7-2-2,1-5 0,-4 3-2,4-2-1,0-1 1,-1 1-1,4-3-1,0 0-3,0 0 2,0 2-2,0-2-1,0 2 1,0-2 0,0 1-1,0 4 3,0-3-1,6 5 0,4 0 1,-3-2 0,6 0 1,-3 0-2,0-4 1,0 3-1,3-4 1,-4 4-1,3-3 1,2 1-1,-2 0 1,0-2-1,0 3 0,1-3 0,-1 2-1,-1 0 1,-1-1-2,-1 1 1,1 0 1,2-1-1,-8 1 0,5 0 0,-5 1 0,1-3-1,0 2 2,-5-2-1,0 0 0,0 0 1,0 2-1,3-2 0,-2 0 1,1 1 0,-1-1-2,1 0 2,-1 2 0,1-2 1,-2 0-2,1 1 1,-1-1 1,2 0-2,-2 2-1,1-2-1,-1 0-4,0 0 1,1 0-3,-1 0-5,0 0-6,2 0-10,-2 0-6,0 0-11,2 0-16,-2 0-59,1 0-151,-1 0 6</inkml:trace>
  <inkml:trace contextRef="#ctx0" brushRef="#br0" timeOffset="2620.0801">11385 13542 592,'0'0'19,"0"0"-1,0 0-4,0 0-5,0 0-1,0 0-1,0 0-1,0 0 2,0 0 0,0 0-1,70-72 0,-53 72 0,-2 1 0,-1 8-2,-1 5 1,-6 2 0,-3 4 0,-2 4 1,-2 0 0,0 2 1,-6-1 3,-2 1 0,-5-2 2,0-2-1,-2 2-1,-2-3 0,1-1 1,-2-3 0,-2-1 1,0-2-1,3-2-1,2-3-3,5 0-1,3-2-2,2-5 0,0 3 3,5-5-5,0 0-2,0 0-2,0 0 1,0 0-3,0 1 10,11 1-4,7-1-4,8-1 6,2 0-8,2 0 4,3-4-3,-4 1 4,-1 0-1,-1 0 0,-9 1 0,0 1-2,-5 1 2,-2 0 0,1 0-1,-5 0 0,-2 0-1,-5 0 1,0 0 0,0 0-1,2 0 2,0 0-2,-1 0 0,1 0 2,-1 0-1,1 0-1,-2 0 4,3 0-6,-2 0-3,1 0-6,-1 0-12,1 0-5,-2 0-10,0 0-12,2 0-29,1 0-78,-2 0-116</inkml:trace>
  <inkml:trace contextRef="#ctx0" brushRef="#br0" timeOffset="3571.1834">12425 13440 602,'0'0'10,"0"0"-3,0 0 3,0 0 2,0 0-2,0 0-3,0 0-1,0 0-4,0 0 0,0 0 0,140-34-2,-120 49 2,1 0-1,-8 4 1,1-1 0,-7 3 2,-2 2 1,-5-1 2,0 5 1,-8-1 3,-6-1-2,-3-1 2,-5-1 0,-1-1 1,1-4 1,-3 1 0,2-2 0,0-5-1,9-2-1,-2-3-2,9 0-3,2-7-1,2 3-4,3-3-1,-1 0-2,1 0 1,0 2 1,7 0 2,8 1 0,8-2-1,3-1-1,4 0-1,2 0-4,1 0-10,2 0-19,4 0-32,-3 0-90,2 0-128,-2 4 6</inkml:trace>
  <inkml:trace contextRef="#ctx0" brushRef="#br0" timeOffset="4081.4026">13628 13600 680,'0'0'35,"0"0"-1,0 0-7,0 0-11,0 0-11,0 0-3,0 0-2,0 0 1,0 0 1,5-87 0,6 86-1,5 1 0,-3 0 0,1 0 0,-1 10 0,-6 0 2,2 2-1,-6 2 2,-3 3 0,0 1 1,-1 4 1,-7 0 2,-1-2 0,-3-2 1,0-2 1,-1-1 0,4-3-2,1 0-1,2-5-2,-2 1-1,2-1-1,2-4-3,3 1-2,1-4 2,0 5-1,0 0 1,3 2 0,10 3-1,2-5-4,9 0-12,2-3-14,3-1-24,0-1-60,4 0-151,-1 0-27</inkml:trace>
  <inkml:trace contextRef="#ctx0" brushRef="#br0" timeOffset="4792.5254">14643 13558 716,'0'0'16,"0"0"0,0 0-1,0 0-4,0 0-8,0 0-5,0 0 0,0 0 1,0 0 0,0 0 1,68-53 0,-44 60 0,-1 6 0,-4 1 2,-3 5-1,-6 3 2,-2-2 1,-7 2 3,-1 0-1,-1 0 3,-8-1-1,-3-2 2,-4 0 0,0-2 0,-2-4 1,0 1-2,4-7 1,6 0-2,5-4-3,3-3-1,-1 0-4,1 0-2,-1 0 0,1 0 0,-3 1 1,3 3 1,11 3 0,7-1 1,9 0-6,2-5-7,2-1-9,5 0-10,-1 0-13,3 0-13,-1-3-33,0 0-64,1 1-107</inkml:trace>
  <inkml:trace contextRef="#ctx0" brushRef="#br0" timeOffset="5197.1014">15647 13585 733,'0'0'29,"0"0"2,0 0-6,0 0-10,0 0-10,0 0-3,0 0-2,0 0 2,0 0 0,0 0-1,102-80 2,-81 83-1,-1 6 0,-5 1 1,-1 4 1,-5 1 0,-3 2 2,-3 3 0,-3 1 0,0 0 1,-5 2-1,-3-2 0,-6 1 1,-1-2-2,-2 1 0,-1-4 0,2 0 0,4-6-1,1 0-2,6-5 0,1-3-3,2 0 1,2 0-1,4 3 1,12 0 0,9 0 0,8-6-7,6 0-10,6-5-17,5-2-23,1-2-61,-5 0-171,-2 1-19</inkml:trace>
  <inkml:trace contextRef="#ctx0" brushRef="#br0" timeOffset="10174.0805">17147 14112 643,'0'0'14,"0"0"6,0 0 2,0 0-1,0 0-8,0 0-6,0 0-4,0 0-1,0 0 0,-36-56-1,36 34 1,4-3-1,6 3 1,-1 3-3,-2 6 2,3 4-1,-3 2-1,2 4 0,0 0 1,2 3-2,5 0 2,-1 3 0,6 7 0,-2-1 1,1 4 0,-2 1-1,0-2 0,3-1 2,-4-1-1,-3-4 1,1-2 1,-5 0 2,-3-4 5,3 0 8,-4 0 5,3 0 4,1 0 2,-4-8-5,0-4-5,-5 1-6,1-5-5,-2-3-2,0 2-3,-2-8 0,-4 1-2,3 10-1,-1-1-5,0 5 0,4 6-13,-2-7-10,2 5-18,0-1-19,13-1-44,9 7-131,8-1-42</inkml:trace>
  <inkml:trace contextRef="#ctx0" brushRef="#br0" timeOffset="10533.107">18041 13723 790,'0'0'9,"0"0"1,0 0 3,0 0-1,0 0-1,0 0-6,0 0-2,0 0-2,0 0 0,130-100-1,-109 112 3,-5 8-2,-3 2 2,-4 5 2,-6 6-2,-3-1 2,-2 0 2,-8 1-2,-7-1 3,-2-1-3,-4 1 0,-3-6 2,0 1 1,0-4 1,1-1-2,6-4-1,3-6-2,9-5-1,4-2-1,3-5-4,0 0 2,0 3 0,0 1 0,6-1 4,10 2-3,6-5-1,7 0 1,2-1-2,2-6-1,2-5-2,0 0-8,-2-1-12,0 1-18,1 0-24,-1-1-71,0 3-150,-1-4-9</inkml:trace>
  <inkml:trace contextRef="#ctx0" brushRef="#br0" timeOffset="10921.3688">18522 13303 716,'0'0'30,"0"0"4,0 0-3,0 0-6,0 0-7,0 0-4,0 0-4,0 0-4,0 0-2,0 0-1,-48-49-3,51 42-2,10-3 2,1 0 0,5 5-5,-4 1 5,3 4 1,0 0 0,-1 4 5,5 11-4,-5 1 1,-4 5 1,-3 6 0,-4 5 0,-3 3 1,-3 1-2,0 3-1,0-2 0,-1 1-2,-4-2 1,2-3 1,0-5-4,2-6 4,-1-2-2,2-7-2,0 1 2,0-1-4,0-6-1,0 5-3,0-7-4,0 0-10,0 2-11,0-7-15,0 0-22,0 0-39,0 0-90,0 0-66</inkml:trace>
  <inkml:trace contextRef="#ctx0" brushRef="#br0" timeOffset="11102.1801">18550 13462 734,'0'0'11,"0"0"6,0 0 3,0 0 0,0 0-3,0 0-7,0 0-4,0 0-4,0 0-1,176-32-3,-143 26-5,-3 0-12,-2 2-36,-7 1-86,-2 1-141,-7 1-9</inkml:trace>
  <inkml:trace contextRef="#ctx0" brushRef="#br0" timeOffset="12768.0375">19198 13718 742,'0'0'2,"0"0"-1,0 0 3,0 0 1,0 0 0,0 0-4,0 0 0,0 0 1,0 0-3,-7 133 0,7-106-1,0-5-1,0-5-1,1-5 2,-1-5-1,2-2 1,-2 0-1,1 0 1,-1-1 1,2 1-1,-2-5 2,0 0 1,3 0 0,2-2 1,4-8-1,3-4-1,-3 6 0,-1-2 1,1 3-1,-1 3 0,1-1 0,3 5-1,1 0 1,1 2 2,4 5-2,-3 5 0,0-2-1,5 0 0,-4-1-1,-3-4 2,0 0-1,-5-2 1,-2-1-1,5-2 1,-1 0 1,0 0-1,3-7 1,-3-5 0,0 0-1,3-6 3,0-1-2,-1 2-1,0-3 1,6 0-5,-1 2 3,4 1-3,0 3 3,5 2 1,0 2 0,-1 3 2,2 0-2,-2 2 1,-6 0 0,-5 2-1,-2 1 1,-8 0 3,2 2 2,-6 0 6,0 0 3,0 0-1,0 12-3,-7 4-5,-8 7-1,-2 1 1,-4 2-6,-1 0 5,1-1-5,0 2-2,2-3 0,4 0-4,5-7 2,3-1-2,4-5 0,1-5 1,2 4-3,0-5 3,0-1 0,0 2 1,0-6 2,2 0 0,8 0 1,5-4 1,1-5 0,-2-5 2,-1-1-1,0-3 2,-1 1 0,-1 0 0,-1-3 1,1 3-2,-4 4 3,3 2-1,-4 4 1,-3 2-1,1 3-2,-4 2 1,3 0-2,7 0 2,0 7 0,2 5-3,-4 2 1,-2-2-1,-2 1-1,2-1 0,-1 0 0,4 0-2,-3-5 2,2-1-1,-1-1 0,-4-4 3,2 2-2,1-3 1,0 0-1,4 0 0,6-4 1,-7-1-3,5-5 4,-5 0-1,0-2 1,2-3 3,-4 5-4,2-2 1,0 0 0,2 0 0,1-1 2,2-1-2,-3 2 1,-2 3-4,1 0 3,1 2-2,-4 2 1,6-3 1,-4 4-1,-1 1 1,4 1 0,-2 2 0,3 0 1,1 8 0,0 7-1,0 11 6,-4 6-4,-1 12 3,-2 7-4,-1 6-1,-2 2-1,0 1-2,-1-2 2,0-5-2,0-4 1,-3-7-1,0-7 2,0-4 2,-4-8 1,-3-1 3,-2-6 4,0-4 8,1-4-4,0-1 4,4-5-5,-6 1-6,0-3 2,-1-3-6,-3-6 1,7-4-5,4-4 2,2-9-1,1-4-1,10-5 2,7-7-2,4-11 1,3-5-1,6-7 1,2-5-3,3-5 2,4 2 0,0 2-2,0 6 4,-3 8-3,-1 11 2,-9 12 1,-7 11-1,-9 13 2,-5 5 1,-5 5 1,0 0 0,0 0-2,-8 3-1,-5 8-1,-6 4 1,3 3-2,2 2 1,3-6-2,7 3 0,4-1 1,0 0 1,7 6-1,7-3 1,1-4 2,5 0-3,-1-3 6,2-2-6,-8-2 0,0-3 1,-3-1 0,-6-3 1,1 1 1,-5 3 2,-2 3 1,-10 6-1,-11 6-1,-7 1-2,-11 4-3,-6 1-4,-6 1-19,-4 0-35,-6 1-241,-3 1-30</inkml:trace>
  <inkml:trace contextRef="#ctx0" brushRef="#br0" timeOffset="20592.646">14343 14993 425,'0'0'7,"0"0"0,0 0 2,0 0 3,0 0 0,0 0 2,0 0 2,0 0 5,0 0 3,3 37 0,-3 9-3,0 7-2,2 5-5,1 5 1,0 3-5,-1-2-5,4 2 0,-1-4-3,2-4-1,-1-4 1,0-5 0,0-6-1,-1-6 3,-1-3 3,-1-5-3,2-5 4,-4-5-6,-1-3 0,3-5-3,-3-5 2,0 4 0,0-3 0,0-1 2,0 0-2,0-6 0,0 0-1,0 0-2,0 1 1,0 1-8,0-2-5,0 3-9,0-1-13,0-2-17,0 2-31,0-1-51,0-1-97</inkml:trace>
  <inkml:trace contextRef="#ctx0" brushRef="#br0" timeOffset="22035.5647">14332 15075 356,'0'0'19,"0"0"3,0 0 6,0 0 3,0 0-4,0 0-4,0 0-5,0 0-5,0 0-5,-4-14-2,4 10-1,0-2-3,0 4 3,7-5 2,-3 6-1,3-3 0,2 0 0,2 3 0,-1 1 1,2 0 1,9 0 0,-1 0 2,4 0-3,0 1 0,2 0-1,1 2-1,3-3 0,4 0 0,3 0 1,5 0-1,3-3 0,5 1-1,1-3-1,1 0 0,3 1-2,0-2 1,1-1-2,-1 3-1,-1-2 1,1 2 0,-2 1 1,1-1 1,-3 3-2,-1 0 0,-2 1 0,-5 0 0,-2 0 0,-1 1 0,-2 2 0,-4-1 0,0 3 0,-3 0 0,-2 0 0,-4 0 0,2-1 0,-2 0 0,-1 0 0,0 1 0,0-5 0,2 4 0,2-3 1,-1-1-1,-1 2 1,4-2-1,-1 0 0,2 0 1,-2 0-2,1 0 2,-2 0-1,-1 0 0,-1 0 0,-1 0 0,-9 0 1,4 0-1,0 0 1,-7 0-1,7 0 0,-8 0 2,1 0-1,-1 0 0,-1 0 0,2 1-3,-3 0 2,4 5 2,-3-4 0,3 3 1,-1-1-2,-4-1 0,5 4 0,-2-2 0,-3-1 0,5 2-1,-5-2 0,2-1 1,-2 2-1,-5-3 0,7 1 0,-6-2 1,-1 0 0,0 1-1,0-1 0,0 1-1,-2 0 2,3 1 0,-5-3 2,0 0 1,3 3 0,-1 0-1,3 1 3,0 4-2,-5 1 2,4 0 6,-1 9-8,-2 2 6,1 1-7,-2 7-1,4-2 1,-1 2-3,0-1 1,0 4-1,0 0 1,-2 3 1,-1-1-1,0 2-2,0-1 2,0-1-2,0 1 1,0 0 0,0-5 0,0 0 0,-3-3 3,2-2-1,-3-2 0,1-4 2,1-1-1,1-6 3,-2 2-4,3 1 2,0-9-4,-2 8 2,2-6-1,0-4 1,0 3-1,0-6-1,0 0 2,0 0-2,0 2 2,0-1 2,0 1-2,0-1 1,0 1-1,0 0-1,0-1 3,0 1 2,-1-1-1,1-1 1,-4 4-2,-1-1-4,-3 2 1,0 0 0,0-2 0,-1 1-1,-2-1 1,-6 2 0,2-1-1,-8 2 0,4-1 1,0-2 0,-2 0 0,-2 2-1,-1-2 0,-3 2-1,-2-2 1,-3 2 0,-4-1-1,1 0 1,-5 0 1,-4 1 0,-3-1 0,-3 1-1,-2-1 0,0 2 0,1-2 0,-2-1 1,1-1 0,1-1 3,-2-1 0,0 2-1,1-2 1,-2 0-2,-1 2-1,-1 1 3,1-2-4,0 2 0,4-2 1,2 3-1,5-4 3,0 5-2,5-5 1,-2 2-1,2-1 2,1 1 1,1 1-3,-2 1 0,1 4-1,1-5-1,2 3 3,-1 0-3,0-1 1,4-2 1,2 1-1,2-4 3,3 0-2,6 0-1,-1 0 1,2 0-3,3 0 3,-5 0 0,7 0 0,7 0 1,0 0-2,-1 0 2,3 0-1,-2 0 0,1 0 0,5 0-3,-1 0 1,1 0 0,-1 0 0,-1 0-1,1 0 0,1 0-3,-2 0-1,2 0-4,-1 0-6,1 0-7,-2 0-9,2 0-16,0 0-37,-1 0-92,1 0-103</inkml:trace>
  <inkml:trace contextRef="#ctx0" brushRef="#br0" timeOffset="23832.6131">8050 15182 522,'0'0'47,"0"0"3,0 0-7,0 0-12,0 0-12,0 0-5,0 0-7,0 0 2,0 0-6,0 0 1,-14-7-1,17-3-1,8 0 0,4-4 1,2 5-3,-3 3 1,4 3-1,-2 1 1,-5 2-2,7 0 1,-3 2 1,-3 4-1,2 0 1,-5 3 1,-2 2 4,-2-2-5,2 4 5,-6-3-5,-1 3 5,0 6 2,0-1-2,-4-1 2,0-2-2,-5-2 3,2 1-1,-6 2-2,3 0 0,-2-1-2,-1-3 2,1-1-1,4-2 2,-4-1 1,5-1-2,1-2 2,-2 0-2,3-1-2,2-1 0,3-3-2,-1 0 2,1 0-2,-3 1-1,3-1 1,0 1-2,0-1 1,0 3 1,12-3-1,6 3 0,5-2 0,2-1 1,-3 0-1,4 0 0,-2 0 0,-1 0 0,2 0-1,-9 0 2,3-1-2,-8 1 2,1-3 2,1 3-3,-7-3 0,0 3 1,-6 0-1,0 0 1,0 0-2,0 0 0,3 0 2,-2 0 0,-1 0 3,4 0-4,-3 0 0,0 0 0,1 0-2,0 0 2,-1 0 0,1 0-1,-1 0 0,1 0 0,-2 0 3,3 0-3,-2 0 0,-1 0 0,2 0-2,-2 0 2,1 0-1,-1 0 1,0 0-2,0-1 1,0 1-1,0 0 0,3 0 0,-3 0-2,0 0-3,0 0-5,0 0-2,0 0-5,0 0-3,0 0-5,0 0-6,0 0-16,0 0-16,0 0-45,0 0-79,-4 4-73</inkml:trace>
  <inkml:trace contextRef="#ctx0" brushRef="#br0" timeOffset="25167.128">9162 15243 580,'0'0'17,"0"0"2,0 0-4,0 0-6,0 0-3,0 0-4,0 0 1,0 0-1,0 0-1,54-82-1,-33 74 3,2 2-3,-7 2 3,3 4 0,-2 0 1,-2 0-1,4 1-1,-4 5 6,-4 2-6,-7-2 5,7 5-2,-6-3 2,-5 4 2,0 5 1,-2 0 1,-8 6 0,0-1-1,-3-2 0,-3 0 0,2-2 0,-1 1 2,0-4-3,1 2 0,1-2-2,3-6 1,-1 0 0,5-3-1,3-3 1,0 1-2,3-4 0,-3 0-1,3 0-1,0 0-1,-3 0 1,3 0-3,0 3 1,0-3 0,0 1-1,0 2 1,6-1 0,10 5 1,-2-3-2,2 0 1,3-3 0,1 0-2,-1-1 1,0 0 1,-6 0-2,0 0 2,0 0-1,-7 0-2,6 0 2,-7 0-1,0 0 0,2 2 1,-7-2 0,0 0-1,0 0 0,1 0 0,1 1-1,-2-1 0,3 0 1,-2 3-1,2-3 0,-3 0-2,1 0-5,-1 0-8,0 0-13,0 0-10,3 0-23,-3 0-42,0 2-138,6 0-39</inkml:trace>
  <inkml:trace contextRef="#ctx0" brushRef="#br0" timeOffset="25799.8707">10275 15211 614,'0'0'-1,"0"0"6,0 0 6,0 0-2,0 0 1,0 0-6,0 0-1,0 0-1,0 0 1,0 0 5,124-39-5,-115 49 4,-2 2-1,-2 5 3,-4-5-1,-1 6 5,0 0-1,0 0 1,-7 6 2,-6-5 2,3-1-2,-5 1-2,2-1 1,-2-3-4,1 0 1,3 0-1,1-6-1,2 3-1,4-5-2,1-4 1,2 1-4,1-4-2,0 6 1,0-1 1,10 4 0,6 0 2,3-5-4,4-2 0,3 0 0,3-2 0,-1 0-1,1 0-3,-1-4 0,-2 2-1,-7 0-2,1 1 0,-8 1-12,-1 0-12,5 0-23,-7 3-51,1 1-121,-10 2-67</inkml:trace>
  <inkml:trace contextRef="#ctx0" brushRef="#br0" timeOffset="26496.8645">11435 15221 672,'0'0'3,"0"0"2,0 0 1,0 0 2,0 0-6,0 0 3,0 0-2,0 0 1,0 0 3,0 0-5,106-37 2,-92 52 1,-4-2-1,1 4 2,-5-5-1,-3 4 2,-3 2-1,0 1 0,-6 6 2,-4-3 0,-4 0 4,2-2-2,-6 1 0,3-1 2,-3 0-3,0-3 2,3-3-1,3-3-2,4-4-1,4-4-3,4-3 0,0 0-2,0 0-2,0 0 1,0 0-2,0 5 3,11-1 1,7 2 0,6-1-1,3-5-3,2 0 3,0 0-4,0-3-2,-1 1-4,-3 1-12,-4 1-10,-2 0-31,-3 0-56,-5 0-168,2 1-8</inkml:trace>
  <inkml:trace contextRef="#ctx0" brushRef="#br0" timeOffset="27219.5972">12580 15250 671,'0'0'2,"0"0"3,0 0 0,0 0 2,0 0 1,0 0-3,0 0 1,0 0-2,0 0-2,83-59 1,-64 67-1,-1 2 0,-4 2 2,-4 4-1,0 2 2,-4 1 2,-4 1-1,-2 3 0,-5-2 3,-5 2 1,-4-1 0,-2-1 3,-3 0-1,3-2-3,-3-2 1,1-3-1,6-3 1,-1-2 0,4-4-1,5-3-2,1 1 0,3-3-1,-3 0-2,3 0-3,0 0 1,0 0-2,0 0 1,3 0 1,13 0-1,10 0 0,10 0-1,-1-4 0,1-1-1,0 1-1,2-1-3,-1 2-9,-1 0-11,-2 0-17,0 1-28,-2 1-73,-1 1-142,-6 0-2</inkml:trace>
  <inkml:trace contextRef="#ctx0" brushRef="#br0" timeOffset="27793.1894">13616 15240 778,'0'0'18,"0"0"1,0 0-3,0 0-6,0 0-7,0 0-1,0 0 0,0 0-1,0 0 2,0 0-1,94-31 0,-74 38-2,-6 3 2,1 2-2,-7 0 0,-4 3 1,-4 2 1,0 5-1,-4 3 2,-8 0 1,-4-1 1,0-2-1,-4 0 2,-2-3 1,1 1 2,0-5-2,1 1 0,4-7-1,5 0-2,2-3 0,6-4 0,0 0-2,3-2 0,-1 0 0,1 0 2,1 0-2,12 0 1,9 0-1,7 0-2,3-5 0,-1-2 1,3 1-2,-1 2 2,0 1-1,1 0 0,-4 1 0,-1-1 1,-11 2 0,-6 1-1,-1 0 0,-6 0 0,-1 0-1,2 0 0,-6 0 0,0 0 0,0 0-1,0 2-2,0 3-3,-1 4-8,-6 2-10,2-4-8,-5 6-14,4-8-26,3-1-58,-3 4-153,4-4-5</inkml:trace>
  <inkml:trace contextRef="#ctx0" brushRef="#br0" timeOffset="30240.4864">6064 15236 702,'0'0'9,"0"0"0,0 0 1,0 0-4,0 0-1,0 0-8,0 0 3,0 0-4,0 0 4,86-72 0,-58 72 0,-2 0 4,0 6-5,-6 6 4,-1 5-2,-4 3-1,-6 2 2,-3 6 1,-4 2 0,-2 2 2,-2 0 0,-8 3 2,-4-1 0,1-3 1,-6 1 5,1-4-4,-2-1 1,2 0 0,-4-5 0,7-3 0,4-5 2,2-6-3,6-4-1,3-4-2,-1 0-3,1 0-1,0 0 1,0 0-1,0 0 1,13 0 0,4 0 0,9-4-1,2-6-1,-1-2 0,-1-1-4,3 2 3,-3-1 1,0 0 0,0 1 0,-3 2-1,-1 2 1,-9 2-3,3 1-1,-9 0-2,-1 4-10,-2-2-4,-4 2-11,0 0-13,0 0-11,2 0-27,6 0-35,-3 0-77,3 0-61</inkml:trace>
  <inkml:trace contextRef="#ctx0" brushRef="#br0" timeOffset="30621.8198">6609 14439 709,'0'0'19,"0"0"-5,0 0 3,0 0 1,0 0 1,0 0-7,0 0-1,0 0-5,0 0-5,-55 252 1,53-200-1,2-3 0,0-2 1,9-4-1,0-4-1,4-4 2,0-7-2,4-4 0,0-3 0,3-8 1,-2-1-1,5-7 1,0-2 0,-2-3 0,-1 0-1,-2-1 2,-6-3 0,0-6 1,-4 4 0,-6-5 0,-2-6 1,0 0-2,-5-3-1,-12 3 0,-6 3-2,-6 7-2,-8 7-9,-3 7-15,-7 16-31,-3 12-56,-3 11-166,5 11-9</inkml:trace>
  <inkml:trace contextRef="#ctx0" brushRef="#br0" timeOffset="46619.5606">18399 14783 486,'0'0'29,"0"0"6,0 0-5,0 0-1,0 0-3,0 0-6,0 0 1,0 0-4,0 0-6,-29-82 2,29 76-3,0 2 0,0-3 3,0 2-2,0 5-2,0 0-2,0 0-3,0 0 3,0 0 3,0 10 4,0 12 1,2 9-1,2 9-3,-3 3-5,1 2-1,0 1-3,1-1 1,0-5-1,0-1 2,-1-6-1,5-4 0,-4-4 2,1-4-4,-1-5 5,0-3-5,1-6 1,-2-1-2,-1-2 2,-1-4-1,0 0 0,0 0 1,2 1-2,-2 1 2,1 0 0,-1-1-1,2 0 1,-2 2-2,0-3 2,1 0 0,-1 3-1,0-3 1,3 1-1,-3-1-2,0 1 1,1-1 0,-1 0 1,0 2 0,0-2 0,1 0-1,-1 1-1,0-1 2,0 0-2,0 1-1,0-1-1,2 0 0,-2 0-4,0 0-2,0 0-5,0 0-5,0 0-1,0-5-4,0-2-4,0 1-12,0-5-20,0 7-27,-2-1-68,2 0-109</inkml:trace>
  <inkml:trace contextRef="#ctx0" brushRef="#br0" timeOffset="48233.3674">23130 14671 460,'0'0'61,"0"0"-3,0 0-3,0 0-9,0 0-8,0 0-9,0 0-7,0 0-8,0 0-4,0 0-3,0-19-1,-8 26 2,-5 10 1,-6 11-1,3 2 0,-1 4-5,5-1 1,1-1-4,4-3 1,2-8 0,3 0 1,2-1-1,2-3 0,4 4 0,4-4 0,2-3 0,-3-6 2,1 2-3,2-5 0,-3-1 2,7 1-1,-7-3 2,3-2-1,6 0 0,-3-5-1,6-2-1,-3-3 2,-4 0 1,-1-3-1,-1-4-1,-2-1 0,1-3-1,-2-3 0,-2-1 2,-2-2-2,0-2 1,-3 1-2,-2 1 1,0 1-2,-7 2 0,0 3-2,-5 2-4,-1 5-2,3 4-3,-3 3-7,-5 4-5,0 3-17,0 0-21,2 0-37,5 5-85,3 3-80</inkml:trace>
  <inkml:trace contextRef="#ctx0" brushRef="#br0" timeOffset="48613.3923">23787 14599 760,'0'0'4,"0"0"5,0 0 2,0 0 2,0 0-3,0 0-5,0 0-1,0 0-5,0 0 2,-37 198-1,39-176 1,9 0 1,3-5-2,2 0 1,3-2 0,1-5-1,0 1 2,0-4 0,-5-3-1,2-2 1,2-2 0,-3 0 0,6-8 0,-5 1 1,-1-3 0,-4-5 2,0 1 0,-3-1 3,0-1-3,-3-2 1,-1 4-2,-5-6-1,0-2-2,-2-4 1,-6-8-1,-2 1-1,-3 4-2,-4 0-1,-3 5-2,-3 4-4,-2 5-3,-4 6-10,-3 6-8,-2 3-27,1 5-37,-5 8-138,4 5-52</inkml:trace>
  <inkml:trace contextRef="#ctx0" brushRef="#br0" timeOffset="56383.154">8649 16779 265,'0'0'40,"0"0"5,0 0-6,0 0-9,0 0-8,0 0-1,0 0-2,0 0 3,0 0 1,4 8-2,-4-8-2,1 0-3,-1 0-2,0 0-2,0 0-2,2 0-1,-2 0 2,0 0 1,0 0 2,0 0-2,0 0-1,0 0 0,0-4-1,0 3-1,0-1-2,0 1-2,0-1 0,0 1-1,-2-3-1,1-1 0,-2-1-2,2 5 2,-1-6-1,1 2-1,-1 2 0,1-2-1,-2 1 1,0 1 1,2-2 2,-4-4-3,2 6-1,-1-1 1,0-4-2,1 6 1,-3-6 2,-1 1 0,2 0 1,0 1-1,-1 2-1,0-4 0,-2 2 0,3 0 2,-1 0-2,-1 0 1,1-1 0,-1 3 0,1-2 0,-1 0-1,0 2 3,1-3-1,-1 2-2,-1 0 3,3 2-2,-1-2 0,3 3 1,-1-1-1,1 3 0,-2 0-1,1-4 0,-1 3 0,-4-3 0,4 4 0,1-3 0,-1 3 1,-1 0-2,0 0 1,0-3-1,-6 3 0,5 0 1,-7 0 0,2 0 1,-2 0 0,-1 0 0,4 0-1,-1 0-1,2 0 0,-3 0 1,9 0 0,-7 3 1,2-3 0,0 0-1,-2 3 0,5-3-1,-5 4 1,7-3-1,-5 3 0,1-1 0,0 2 0,1-2 2,-2 2-2,1-1-1,1 3 1,-1-4 0,1 1 0,-1 0-1,2 3 0,-2-2 0,1 3 2,-3 4 0,4-1 0,-4 0 0,6-2-2,-5-1 1,-1 4-1,6-5 1,-5 5-1,-1 0 2,3 3 1,2-3-1,-2 0-2,0-1 1,3 0-1,-4 1 1,4 4 1,-2-3-1,2 1 0,0 3 0,2-9 1,-1 4-1,2 5-1,-2-5 2,0 5-1,0 0-1,0-7 0,3 9 2,-1-9-1,-1 4 1,1 0 0,-1-2-1,1 0-1,1 1 2,-2 1-3,2 0 2,-2-1 1,2 1-1,0-2 2,0 1-1,0-3-3,0 2 3,0 0-1,0 1 1,2-1 8,0 1-9,1 6 8,-2-6-6,2 3-1,0-4 3,0-4-1,0 4 0,1-5-3,-1 0 1,3 3-2,-3-3 2,1 4 1,-1-4-1,1 3-1,1 0 0,-4-5-2,3 2 2,-2-2-1,6 1 0,-3 1 2,-2-2-1,3 0 3,-5-3-3,6 5-2,2-2 2,-3 3 0,-2-4 2,5 1-1,-1 2 0,-2-2-1,3-2-1,-2 1-1,0 1 2,2-2-3,-2 2 6,1-1-2,0 1 0,-2 0 0,0-3-3,1 4 2,0-4 3,-3 3-3,4-2 0,-4 1 1,0-3-2,5 3 2,-3-2-2,2 4-1,1-4 2,-5-1 2,6 3-2,-5-4-1,-1 2 3,5 1-4,-7-1 3,6-1 1,4 1-3,-8 1 3,10-3-1,-2 0-1,0 0 0,-1 0-2,1 0 5,-2-3 0,1 0-2,0-1-1,-4 1-3,3 1 1,-6 0 3,5-1-2,-5 3 2,1-3-1,5 0 0,-5 3 3,4-2-4,1-2-1,-3-1 0,2 2 2,-6 0 1,6-1-1,-2 4 1,3-5-2,3 0 2,-1 0-1,1-3-1,1 1 2,-7 2-2,7-2 0,-5 2 0,0 0 0,1 1 0,0-3 2,-1 2-1,0 0-1,1 0 0,-3-2 1,2 2 2,-2-3-2,-1 3 1,3-2-1,-1 1-1,-2 0 1,1 3-1,0-4 1,-1 1 0,0-1-1,1 2 4,2-3-3,-2-1 0,0-1 1,2-2-6,-2-1 6,0 4-4,1-5 1,-2 1 3,2 1-11,-2-2 13,0 1-11,-3 3 8,1 1 2,0-7-4,-2 9 4,5-8-4,-4 6 2,-2-2 0,2-8 2,-1 7 2,-2-8-3,0 1 0,0 0 0,0 2-1,-2 0 1,-1-1 2,-1 0-1,1 1 1,-3 0 0,2 0-1,-2 0 1,-1-3 1,4 6-1,-4-1-1,4 7 1,2 4-2,-4-4 0,4 2-2,-2 1-1,-2-4-1,3 6 2,0-1 1,2 1-3,0 3-2,0 0-10,-3-5-4,0 2-14,1-1-21,-1 0-48,3 4-125,-2 0-62</inkml:trace>
  <inkml:trace contextRef="#ctx0" brushRef="#br0" timeOffset="58019.558">15077 16736 169,'0'0'48,"0"0"1,0 0-4,0 0-6,0 0-7,0 0-3,0 0-2,0 0 0,0 0-3,-5-53-2,2 48-4,-1-3-1,-1 0-1,-2 2-1,3 0-1,-3 0-2,-1 1 1,-1 1 0,-5-4-3,6 5-1,-8-3-3,1 0 2,4 3-1,-7-2-1,1 0-1,0 3 0,-8-1 0,2 1-1,-1 2-1,1 0 1,-1 0 0,-2 0 2,2 5 1,-1 1-3,-1 0 0,3 0-3,-2 0 0,1 0 1,4 2-1,-1 0 0,1-3 0,1 5-1,3-2 2,1 3-2,1 2 2,2-1 0,-1 2-1,2 3 0,0 5 0,1 2-1,1 3 3,-1 2-3,4 2 0,0 1 0,2-1 0,1 2 2,0-1 1,0-1-3,-2 1 2,5-3-2,-2 0 1,1-1-2,-1 1 1,1 1 12,-1-3-4,2 2 6,0-2-8,0 0-5,0-8 0,5 1-1,0-2 1,2 2 0,1-3 0,-1 0 2,2 4-2,1-4-2,0-2 4,3 2-2,0-4 0,2-3 1,0 1-1,0 0-1,1-1 4,1 0-2,0-3 2,3 3-1,0-5 1,1 2 0,2-2-3,0 0 1,-1-3-3,3 1 3,-2-1 1,0-2 0,-1 2 1,-1-2-4,2 0 1,-3 0 0,1-7 0,0 3 0,0-1 3,-2 2 0,1-4 0,0 2 0,-1-5-4,0 1 0,0-2 0,1 1 2,0-2-2,-1 0 2,-1-1-1,0 3 0,1-4 2,-2 1 0,-2-3 1,0-1-2,0 0-2,1 1 1,-3 0-2,2-1 4,0-3-2,-2 0-1,0-3-1,-3 1-10,2-6 4,-2 3-1,-3-2 3,-2 0 4,2 3 2,-5 1-2,1-2 2,-1-1-3,-2 4 3,0-2 1,0 2-2,-2 0 6,-3 1-4,-2 0 0,-3 1 2,2 2-1,-5-3 0,2-1 1,-1 0-2,-4 2 1,3 0-1,-4 2 1,4 2-2,-2 3-1,5 4 0,0 1-1,-3-4-1,6 5-3,-7-3-4,5 5-8,0 0-5,-1 1-11,4 4-17,1-3-26,1 3-45,0 0-99,-2 7-44</inkml:trace>
  <inkml:trace contextRef="#ctx0" brushRef="#br0" timeOffset="59143.278">16170 16629 427,'0'0'45,"0"0"-4,0 0 1,0 0-8,0 0-11,0 0-4,0 0-5,0 0-1,0 0 5,0 0-3,-189-63 2,172 62-2,-2 1-2,-1-1-1,5-1-3,-6 2-3,1 0 2,1 0-3,0 0-1,0 0 0,3 4-3,1 2 0,-4-1 2,1 2 0,4 1-1,-2 3 1,1 1-2,0 3 1,2 1-3,-2 4 1,1 1 2,2 3 0,1 1-1,-1 0 2,-1 2-3,3 3 2,1 1-2,-1 1 1,1-1-1,2-3 0,0-1 1,1-1 0,1-3-1,3 4-1,1-12 3,-1 4 0,1 2-1,1-1 1,0 5-3,0 1 1,0 0 12,4-2-6,2 1 5,1 1-4,2-4-8,-1 0 2,3-3 0,0 2-2,1-4 3,0 3 1,0 0-3,1 1 1,2-1 1,-1-1 1,2-2-5,0-2 4,1 0-2,-1 0 0,2 0 3,-3-2-1,0-1-1,2 2-1,-2 1 2,2-1 2,-1-2-6,3-2 5,-3-3-2,2-2 2,1-2 2,-1 2-5,0-2 1,1 1 0,0 0-1,4 0 3,-2 0-6,-6-2 3,4-2 3,0 0-2,1 0 1,6-5-2,-3 4-2,-1-3 2,0 0 2,-2-1-1,-1-2 1,1-1 1,-3-1-2,3-1 1,-1 0-2,0-2-3,1 3 3,0-3 0,-3 2 1,3-1-1,-4 2 2,-1-2-3,0 2 1,0-1 2,-1-2-3,0-4 3,-2 2 1,1-1-4,-2 1 1,-3 2-2,2 0 5,0 0-1,-2-1 0,7-6 0,-5 3-5,-1-1 0,2 0 3,-3 2-2,-1-2 1,2 0-2,-1-3-6,-1-1 7,-2 8-6,-1-2 7,-1 1 1,0 2 2,1-3 0,-3 5 1,-1-3-1,2 3 0,-2-4 0,0 2-2,0-1 1,0-6 0,-2 0 0,-3-3 1,-1 0-2,0 5 0,-2-3 0,-2-2 1,1 0 2,-1-3-3,-5-4 2,2 2-2,-4 0 1,-1 1-1,-3-1 2,-2 1-1,-2 1 2,0 1-1,-2 0 1,0 2-2,-4 3-1,-1 3 0,-1 2 0,-4 0-3,-2 3-2,-5 4-8,-5 2-8,-3 5-13,-5 0-26,-3 0-65,-2 4-170,-5 3-6</inkml:trace>
  <inkml:trace contextRef="#ctx0" brushRef="#br0" timeOffset="62315.9373">9302 16840 431,'0'0'29,"0"0"-9,0 0-5,0 0-8,0 0 1,0 0 0,0 0 0,0 0 0,0 0-1,0 0-1,95-66 2,-76 66 1,2 0-1,-3 5 1,-3 4 0,-2 2 0,-4-4 3,-4 9 0,-2-3 3,-3 6-3,0 3 2,-1 0 1,-8-1-1,-3-1 3,-2-4-1,-2 2-4,-5-3 1,1-1-2,2 0 0,-2-2-2,0-2-1,8-3 2,0 1-4,3-3-2,5-3 1,1 0-5,3-2 0,-2 0 0,2 0-1,0 0 3,0 3 1,4 4 1,7-2-2,4 4 0,8-4-1,1-2-1,1-3 2,3 0-1,-1 0 0,1 0-1,-4 0-1,-5 0-1,-2 0 1,2 0 2,-7 0 1,-1-3-1,-5 3-2,-2 0 1,2 0-3,-3 0 0,4 0-2,-7 0-7,0 0-2,0 0-7,2 0-9,-2 0-15,1 0-30,4 7-34,-1-2-68,4 3-73</inkml:trace>
  <inkml:trace contextRef="#ctx0" brushRef="#br0" timeOffset="62780.1468">10240 16927 526,'0'0'12,"0"0"4,0 0 3,0 0-3,0 0 1,0 0-5,0 0-1,0 0 0,0 0-4,121-44 0,-111 52-1,1 3-1,-4 2 1,-2 4 1,-1-2 1,-3 2 1,-1 3 1,0-2 3,-5 6-2,-4-5 0,-5 1 0,4-4-1,-3 1 1,-1-4 2,4-5-1,-1 1 1,5-4-2,0-2-3,5 1-2,1-4-5,-2 0 2,2 0-1,-1 0-2,1 2 2,-2-2-1,2 1 0,0-1 0,2 2-1,11-2 1,7 0 0,4 0 0,-2 0 0,1-2-4,-1-1-4,1-2-5,-2 0-8,0 1-15,1 4-20,-9 0-54,8 0-136,-4 0-32</inkml:trace>
  <inkml:trace contextRef="#ctx0" brushRef="#br0" timeOffset="63397.1959">11562 16829 603,'0'0'0,"0"0"4,0 0 2,0 0 3,0 0 2,0 0-3,0 0-1,0 0 0,0 0 1,0 0-2,133-17 0,-123 35 0,-1 1 2,-4 5 3,-2-2 2,-3-2 1,0 4 0,-3-7-1,-7 1 3,-1 1-3,-4-1 1,-2-3-2,1 2-1,-3-3 0,3-1 1,5-6-5,-4 0 1,8-2-3,3-3 0,1 1 0,3-3-3,0 0-1,0 0-1,0 0 0,0 0 3,0 0-2,10 0 1,7 4-1,6-4-2,7 0-1,-2 0-2,5 0-7,1 0-9,0 0-11,-1 0-16,-1 0-27,-1 0-62,-4 0-141,1 0 1</inkml:trace>
  <inkml:trace contextRef="#ctx0" brushRef="#br0" timeOffset="63881.5286">12707 16886 581,'0'0'3,"0"0"3,0 0 3,0 0 3,0 0-1,0 0-1,0 0-1,0 0 0,0 0 1,63-22 4,-58 31 2,-2 9-1,-3-2 0,0 4-4,-5 2-3,-5-2 0,-4-1-2,-1 1 0,-2-7 2,0 2 0,2-3-1,5-3 3,0-1-3,1-3-3,5-3 1,3 0-2,1-2-2,-2 0-1,2 0 0,0 0 1,0 3 1,14-1 1,7 1-1,9-1-2,4-2-1,3 0-4,2-2-3,0-1-10,4 1-19,-1-1-20,0 1-52,2 2-98,-4-2-66</inkml:trace>
  <inkml:trace contextRef="#ctx0" brushRef="#br0" timeOffset="64223.8509">13607 16818 663,'0'0'10,"0"0"10,0 0 0,0 0 3,0 0-8,0 0-4,0 0 0,0 0-4,0 0-2,0 0 2,210-27 0,-203 45 3,-4 5 3,-3 2-1,0 1-1,-10 3-3,-4-6-1,-2 0-2,-4 0 1,-3-6 0,5-2 5,2-5 0,2-4-1,4 1 1,5-7-6,1 0-4,4 0 1,0 0-3,0 0 1,3 0 2,14 0-10,9 0-16,10 0-22,3 0-61,2-5-195,-5-3-15</inkml:trace>
  <inkml:trace contextRef="#ctx0" brushRef="#br0" timeOffset="67826.6886">17586 17115 345,'0'0'12,"0"0"11,0 0 13,0 0 6,0 0-2,0 0-9,0 0-8,0 0-4,0 0-1,22 3-1,-18-5-1,1 1-2,-5 1-4,0-7-1,1 5 1,0-6-3,-1-3 1,0 1 0,-1-2-2,-5-3 1,-4 1-1,2 1-4,-7-2 1,1 1 0,-2 1-1,-2-2 1,-2 0-3,-2-1 1,-4 0 0,-1-1-1,-2-2 1,-3 2-1,-1-4 1,-6 5 1,-1-5-2,-5 3 0,-2 1 0,-4 0 1,-3 2 1,-5 2 0,-1 1 0,-5 0 0,-3 0 1,0 2 1,-3 1-3,-4-1 2,0 3-1,-3-1-1,-2 3-1,-3-7 1,-1 5-2,-1-1 3,-3 1 0,0-1-2,0 1 0,-3-1 0,-3 3 2,-2-7-2,-3 5 0,1-1-1,-2-1 3,-2-1-1,-1 0 3,-3 3-3,1 0 0,-5-3 0,1 0 1,-2 1-6,0-1 6,-2 0-3,-4 0 5,-2 3-3,-1 1 1,-3 1-1,-1 1 0,-3-2 0,-5 2 0,3-3-1,-2 3 2,-2-3-1,0 2-1,-2-2-1,1 0 0,-2-1 1,-1 3 1,-1-4 2,-2 4-2,2-3 1,0 1-2,-2 0 1,1 2-1,-4 0 0,0-3 0,-3 2 0,1 3 1,-1-1 0,0 1-2,-1 3 2,1 0 0,-3 0-2,4 0 2,-1 7 1,2-2-2,2 3-2,2 3 4,1 2-2,3-1 0,4 2 1,1 2-1,2 0-3,-1 4 5,6 3 2,0 1-4,4 2 4,4 2-5,0-2 2,9 2-1,6 3 1,5-4 0,6 1 0,7 6 3,8-3 0,4 4 2,8 4-4,12 1 0,6 4-1,9-1 1,5 1-2,8-1 2,5 3-2,6-2 1,5 1 8,5 3-5,2 2 5,3-2-4,12 3-5,5 2 4,4-2-3,7 0 2,5 2-2,3-2 2,7 3-1,6-3 5,2 1-1,10-1-2,3-5 4,7 3-1,7-2 0,4 2 1,4 0-2,6-2 1,3-1-3,4-4-1,4 1 1,2-2-4,9 0 1,1-2 2,5 0-1,1-3 3,4-5-6,0 3 3,1-5 1,1 1-2,2-2-1,2-3-3,1-5 1,2-5 1,-1 2 4,1-2-1,1 5-2,-1-5 0,-1 0 2,0 1 0,-2-4-3,0 0-1,-2-5 4,1 6-2,0-6 1,-1 1-5,3-1 2,-3-2 3,1-2 5,-1 1 2,1-1-7,-3-3 0,1 0-2,-3-3 2,0-6 0,0-1 0,-4 2 0,0-2 5,0 3-2,1 0-2,-1-1 3,0-6-5,4 1 2,-2-3 1,1 2-3,1 1 3,-2 0-1,0 4 1,-1-1-1,2 0-5,-3 2 3,3-4 0,0 2 0,-2-2 1,-4-1-1,-1-1 0,-5 2 1,-1-2-3,-2 1 3,-1-2-2,-3-2 1,-3-5 5,-4-3-3,-2-2-2,-4-7 2,-2 0-4,-2-7 1,-1-1 1,-2-6-2,-3-5 1,-1-6 3,-3-2-3,-2 2 1,-2 1 3,-3 3-7,-6 6 7,1 1 1,-9 6-2,-4 1-2,-7 6-2,-7 0 2,-9 4-1,-5 4 5,-8 5-4,-5-1 0,-5 1 0,-4-2 0,-4 1-3,-2-3 2,0-1 1,-8-3 0,-2-2 0,-4-3 2,-5-3-9,0-1-6,-4-2 3,-1-2-8,-4 3 6,1 2-8,-1-1-14,-5 3-15,1 4-37,-4 1-110,-1 4-103</inkml:trace>
  <inkml:trace contextRef="#ctx0" brushRef="#br0" timeOffset="68756.8205">6928 15663 709,'0'0'0,"0"0"0,0 0 2,0 0 2,0 0 4,0 0-4,0 0 5,0 0-4,0 0 0,13 316 2,0-295-1,3-6 3,6-5 0,2-8 0,5-2 1,9-15-3,5-7-2,9-11-2,6-4-5,9-6 1,2-1-2,6-6 3,-1 1-1,2 2-5,-3 4-18,-3 7-33,0 5-98,-9 9-128,-9 7 4</inkml:trace>
  <inkml:trace contextRef="#ctx0" brushRef="#br0" timeOffset="69392.7755">7083 13922 572,'0'0'40,"0"0"-3,0 0-5,0 0-12,0 0-8,0 0-5,0 0 0,0 0 1,0 0 4,0 0-3,-32 123 1,32-84-7,3-1 1,7-2 0,4-6 3,1-7 5,8-7 3,3-8 1,4-8 1,7-5-2,8-16-1,8-11-2,11-8-4,11-9-1,9-6-6,11-3-4,8-5 3,8-1-11,1 2-12,6 2-39,-2 4-127,-8 5-117,-5 3-1</inkml:trace>
  <inkml:trace contextRef="#ctx0" brushRef="#br0" timeOffset="75660.2488">14803 18459 467,'0'0'54,"0"0"-3,0 0-2,0 0 5,0 0-9,0 0-8,0 0-4,0 0-14,0 0 1,-7-54-6,7 50-5,0 4-2,0-3-6,0 3 2,0 0 2,0 3 1,0 8 5,-3 6-2,0 7 3,0-5-8,2-7-2,1-2 3,1-2 3,8 1 2,7 2 5,9-11-5,11-6-5,14-14 5,15-12-9,16-12 1,15-7-2,8 0-7,16 6-10,7 5-41,-3 9-120,-2 2-136,-17-3-24</inkml:trace>
  <inkml:trace contextRef="#ctx0" brushRef="#br0" timeOffset="79185.8145">6630 13392 436,'0'0'13,"0"0"6,0 0 8,0 0-3,0 0-4,0 0-8,0 0-5,0 0 3,0 0 4,0 0 5,-17 9 4,24-6-1,12-1-4,7 0-4,4-2-3,5 0 0,4-2 0,6-3 0,0-2-2,8 0 1,1-1-1,1 1-2,-1-3 2,-1 3-2,-1-2 1,-3 2 1,-1 1-2,-4-1 0,-2 0-1,-4 2 0,-2-2-1,-5 3 0,-10-1 0,-4 4 0,-5 0-3,-9 1 1,4 0-2,-7 0-2,0 0 2,0 0 0,2 0-2,0 0 1,0 0-2,-1 0 0,-1 0-8,0 2-17,-7 14-40,-6 4-93,-10 6-130,-4 1 6</inkml:trace>
  <inkml:trace contextRef="#ctx0" brushRef="#br0" timeOffset="81026.0929">8497 13372 448,'0'0'31,"0"0"4,0 0 4,0 0-5,0 0-6,0 0-7,0 0-5,0 0-3,0 0-6,-21-14-1,21 14-3,-2 0 0,2 0 2,0-3 0,11 3 4,6-4-1,8-1-1,6 0 1,2 0-4,9-1 2,-1 0 2,4 0-3,2 0 0,0 0 0,0-2-2,-2 2 4,1-2-3,-3 3 0,-4-2 0,-7 3-2,-2 0 0,-11 0 1,-7 3-2,-2-1 0,-2 2-2,-2 0 4,0 0-3,-6 0 1,0-1 1,0 1 0,2 0 0,-1 0 0,-1 0-2,3 0-2,-3 0-1,0 0-3,0 0-10,0 1-17,0 10-35,-7 3-62,-5 4-140,4-7 4</inkml:trace>
  <inkml:trace contextRef="#ctx0" brushRef="#br0" timeOffset="81999.422">9999 13319 363,'0'0'30,"0"0"1,0 0 0,0 0 2,0 0-2,0 0-2,0 0-2,0 0-3,0 0-5,0 0-2,-110-10-5,110 10-5,-1 0-1,-1 0-2,2 0 2,0 0 2,2 0 2,15 0 0,9 0-1,9 3-4,4-1 0,1-2-2,5 0 0,0 0 1,0 0-1,4 0 2,-3-3 0,-2-4 3,2 1 0,-4 0 0,-2 0 0,-4 0-2,-5 2-1,-10-1 0,-2 3-1,-10 1-2,-1 1 1,-2 0 0,-6 0 1,0 0-1,0 0 2,2 0-1,-1 0 0,1 0 1,-1 0-4,1 0 0,-1 0-1,-1 0 0,3 0 0,-3 0-1,1 0 1,-1 0-1,1 0-2,-1 0 1,2 0-4,-2 0-2,3 0-2,-3 0-6,0 0-5,1 0-7,-1 0-8,0 0-14,2 0-18,-2 0-33,0 8-61,0 3-74</inkml:trace>
  <inkml:trace contextRef="#ctx0" brushRef="#br0" timeOffset="82653.0298">12847 12913 334,'0'0'30,"0"0"16,0 0 9,0 0-6,0 0-2,0 0-12,0 0-8,0 0-3,0 0-3,-33 84-2,27-72-3,3-2-1,2-5-1,1 0 1,0-1 6,0 1 3,6-2 1,14 2-2,10-5-2,16-10-3,10-12-4,13-5-3,19-9-4,10-4-2,15-2-2,4-1 0,7 1-1,-1 4-1,-3 3-2,-5 3-12,-6 7-24,-7 1-103,-13 6-165,-17-1-29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38:37.068"/>
    </inkml:context>
    <inkml:brush xml:id="br0">
      <inkml:brushProperty name="width" value="0.05292" units="cm"/>
      <inkml:brushProperty name="height" value="0.05292" units="cm"/>
      <inkml:brushProperty name="color" value="#FF0000"/>
    </inkml:brush>
  </inkml:definitions>
  <inkml:trace contextRef="#ctx0" brushRef="#br0">17361 13379 422,'0'0'13,"0"0"1,0 0 7,0 0 4,0 0 3,0 0-1,0 0-2,0 0-4,0 0-3,-94-76-4,90 74-1,-7-1-2,7 3-3,-7 0-2,0 0-3,1 0-2,-6 5 0,2 6-1,-8 6 1,2 3 1,-1 4 0,-2 2 0,-1-1 1,-3 5 1,1 0 1,-2 6 2,2 0 1,1 1-1,-2 0-1,1 0-1,1-2-2,1 3 0,-1-1 2,3-2-3,-1 3 4,0 2-4,-1 2 0,5 1 0,-2 1 0,1 2 0,3 5-2,-2 0 2,3 4-1,-2 0 0,4 3-2,-2-1 2,3 3 3,-2-2-4,2 2 3,0-2-3,3-4-2,-1 1 3,1-2 0,3 1 2,-1 2-2,3-1 2,0 0-4,0-1 3,2-7 3,2 1-3,1-5 4,0 3-4,0-3 0,0 1 0,3-1 0,1 1-2,1-2 0,1-1 1,2 2-1,0-2 0,4 1-1,-2 0 2,2-1-2,3-1 1,0-1 3,1 2-3,2-3 4,-1-1-2,6-1-2,-2-2 3,3-3-3,2 0 0,0-4-1,1 0 0,2-3 1,0 0 0,1 3 0,2-5-1,0-2 1,0 2 2,2-4-2,2 0 0,2 0-1,-2-3 0,3 0 1,-1-3 0,2 2 2,-1-2-3,0 0 2,3-2-1,-1 0 0,2-2 0,0 3 0,0-4-1,-2 2 0,-2 2 2,-2-2 1,-2 3-1,2-2 3,2 2-5,-2 3 3,1-5-4,0 1 2,2-2-1,-1-3 1,3 1 2,0-4-1,4 2 2,0-3-2,-2 0 0,2-2 0,-2 0 0,-1 0 0,-1-2-1,-2-5 3,0 0-2,0-3 0,-1-2 5,1-4-7,-4 0 5,0-1-6,-1 3 2,0-3 1,-2 2 1,2 1-1,0-1-2,-4 1 1,3 2 0,-4-4 1,2 2-1,-2-1 2,-1-1-1,1 2 0,-1 0 2,0-2-2,0 1-1,0 0 1,0-3 0,0 1 2,0-5-1,1 1 0,0-3-1,0 2 1,0-1 2,0 2-4,-2 1 0,-1 2 0,-1 0 0,-1 2 0,-1-4 0,-3 4 1,-1 0-1,0 2 1,-4 2 2,-1-1-2,-1-2-1,0 1 2,-2-1-3,-3 0-1,5-2 4,-4 0-4,-1-3 4,1 0-2,0-1 0,-2-1 1,1 1 0,0 0 3,-1-1-3,-1 1-1,0 0 1,0-1-2,-1 1 1,1-1 1,3 1-2,-1-2 2,0 0-1,1 0 1,-2 2-1,0 0 1,-2 0-1,2 1 0,-5-1 0,4-1-1,-1 1 0,-3 6 3,0-2-2,1 3 3,-1 1-2,-2-3 1,1 3-2,-2-1-3,0-8 5,0 3-3,0-6 4,0 2-1,-6 0-1,2 1-1,1-2 1,0 0 1,-1 1-1,-1-2 1,1 0-2,1 0 2,-3 0-1,4 8 0,-3-2 1,0 2-3,1 0 4,-2-5 0,-2 3-2,2-2 1,-1 0-2,-1-2 1,3 3 0,-1 3-1,0 2 0,1-2-2,-1 1 2,-3-6 1,2 2 0,0-2-3,-3-2 3,0 1-5,2-1 5,-2-1-1,-3-1-1,3-2 2,-2-1-2,-2 1 2,1-3-1,0 3 1,0-3-2,-2 2 2,4 2-2,-2 2 2,-3 1 1,3 3-1,-4-1-1,3 3 1,0 0-2,-1-1 1,1 3 1,1-2-1,-1 3 0,1 1 0,-1 0 0,3-1 2,-1 0-3,0 0 2,0 1-2,2 0 2,-3 1-1,0-1 0,-2 0 1,1 0-5,-2-2 5,0 0-3,-3 1 2,1 0 1,-1-1-2,-1 0 1,2 0 0,-4 0 0,1 0 1,-1 0-1,2 1-1,-2 0 1,2-1 0,2 0 1,0 2 0,-1 0 0,2 0-2,-2 0 1,1-1 0,1 3 0,3-1 0,-4 2 0,4 1 0,-3 0 1,0 1 1,0 1-2,0 0 0,1-2-1,-1 2-1,1 0 2,0-2-1,0 2 2,0 1-2,0-2 1,-3 1 2,2-1-2,-2 0 0,-1 1 1,1-1-2,-1 0 1,-1 0-1,2-1 1,0 2 0,-1 0 1,2 1 0,-1 1 0,6 0-1,-1 1 0,1 0-1,4 2 1,-7-3 1,6 3-1,2 0 0,-1 0 0,1-1-1,1 0-4,-2 0 5,2 1-4,3 1 5,-4-2-1,4 3 0,-6-1 0,2-2-1,-1 1 1,1 1-1,-4-1 1,3 1-1,-4 0 2,-3-1 0,3 1-2,-4-1 3,-2 1-3,0 1 2,-5-1 0,6 3-3,-1-2 2,-1-1 0,-1 3-1,-5-2 1,10 0 0,-5 1-1,4-1 2,3 2-1,-6-2 0,8 2 1,-1 0 0,-2 0-1,2-3-1,0 3 1,2-2 0,-1 0 0,8 1-1,0 1 2,-2-2-1,0 2 1,1 0-1,-6-1 0,5 1-2,-4 0 2,-3-2 0,2 2-1,0 0 2,-3 0-1,-2 0 0,5 0 1,-7 3-1,1 0 0,-2-1-2,-6 0 2,1 1 0,-1-3-1,-2 2 2,-2 0 0,-3-1-2,0 1 2,-1 0-1,-2 1-1,0 2-5,-1 4-7,-2 3-4,-2 5-15,-6 3-16,-2 5-52,-6 8-176,-6 10-15</inkml:trace>
  <inkml:trace contextRef="#ctx0" brushRef="#br0" timeOffset="1246.9834">17414 13048 491,'0'0'46,"0"0"-11,0 0-13,0 0-10,0 0-8,0 0-2,0 0-6,0 0-34,0 0-85,-202 209-122</inkml:trace>
  <inkml:trace contextRef="#ctx0" brushRef="#br0" timeOffset="13886.3315">17917 12651 454,'0'0'35,"0"0"2,0 0 3,0 0-7,0 0-10,0 0-4,0 0-5,0 0-2,0 0-1,0-12-2,0 10 1,0 2-2,0-3 0,0 3-3,0 0-2,0 0 0,0 0 0,0 0 1,0 0 2,0 0 2,0 12 0,0 5 0,5 5-3,-2-1-2,0 1 0,-1-1-1,0-5 0,1-1 1,-2-3-1,1 0 0,-1 2-2,0-2 1,2 0 0,-1 0 0,-1 0 3,1 1-2,-1-2-1,-1 1-1,2 0 0,-2 0 2,0 1-2,0-8 0,0 2 0,0-3 1,0 2 1,0-1-2,0 0 1,0-5 0,0 0-1,0 0 3,0 2 1,0 0 1,0-2 1,0 0-1,0 0-2,0-2-1,2-11 0,0-6-2,1-5 1,-2 1-1,0 1 2,1-3-2,0 1 1,-2-2-1,0 1 1,0-1 0,0 2 0,0 0 0,-4 4-1,2 5 1,-3-2 0,3 5 0,0 0 0,-1 2-1,2 6 2,-1-1-1,2 5 2,-3-2-1,3 2-2,0-1 0,-1 1-1,1-2-1,0 2 0,0-2 0,0 2 1,0 0 1,0 2 0,0 12 1,0 4-1,1 8 1,4-2 0,-2 1-1,0-1 0,-1 0 0,0 0-2,1-7 3,-3 2-1,1-2 0,-1-2 1,1 4-1,-1-8-2,2 0 2,-2 0 0,0-6 0,2 1 2,-2-6-2,0 0 1,0 0-1,0 1 0,1 1 2,-1 0-1,0-1 1,0 1 0,0-2 1,2 1 1,-2-1-3,1-1 0,1-13-1,-2-6-1,5-5 1,-2-2 0,-3 1-1,1 2 0,-1-1-2,0 7-4,-1-1-8,-2 9-13,2 4-23,-3 0-54,1 6-120,-5 6-58</inkml:trace>
  <inkml:trace contextRef="#ctx0" brushRef="#br0" timeOffset="15117.4422">17903 13164 397,'0'0'48,"0"0"0,0 0-5,0 0-11,0 0-5,0 0-4,0 0-1,0 0-2,0 0-1,0 0-5,11-25-3,-11 23-2,0 2-2,2 0 0,-1-2 0,1 2 0,-1 0-1,4 0 1,-2 0 0,2 7-1,2 6-1,-2-4 3,-1 10-6,-2-2 5,0-5-7,0 6 0,-1-7 1,-1-5-3,2 4 2,-1-3 1,-1-2-1,1 2 1,-1-7-1,0 0 0,0 0 0,0 1 2,2 1-2,-2-1 2,0 1 0,2-1 1,-2-1-1,0 1 0,0-1 0,1 0-2,1 0 1,-1-5-1,1-6 0,3-6 2,-4-1-2,2 2-3,-1-1 4,1 5-4,-2 0 3,1 0 2,-2 5-1,1 2 0,-1 5 1,0-2-1,0 2 0,0 0 1,2-3-1,-2 3 0,0 0 1,0 0-2,0 0 2,0 12 2,0 1-4,0 6 4,-2-9-4,1-3-1,1 7 1,0-9 0,0 1 1,0 0-1,0-6 0,0 0 0,0 0-1,0 2 1,0-1 1,0 1 0,0-1 1,0 1-1,0 0 1,0-2-1,0 1-1,0-1 0,0-11 1,3-3-4,0-8 4,-2 5-5,1 0 2,-2 5 0,0 5-5,1 2-18,-1 5-41,0-2-139,0 2-92</inkml:trace>
  <inkml:trace contextRef="#ctx0" brushRef="#br0" timeOffset="16449.7215">19746 15220 528,'0'0'56,"0"0"-7,0 0-8,0 0-5,0 0-5,0 0-5,0 0-3,0 0-7,0 0-6,0 0-1,-55 1-1,55-1 3,0 5 3,6 2-2,10 3 0,7-1-2,0-3-2,3-2 2,2-1-2,-1-1-1,1 0-2,-4-1-2,-6 1 0,-1 0 0,-7-1 0,0 0-1,0 0 0,-5 1 0,-1 1 0,-2-3 0,2 3 1,0 0-1,-1 0-1,-3-3 0,0 0-1,0 0 1,0 2 0,0-1 0,3 1-1,-3-1-1,1 1 1,-1 0-1,2-1-1,-2 1-3,1-2-4,-1 1-3,2-1-4,-2 2-9,0-1-13,0-1-13,3 1-24,-3-1-39,1 2-103,3 1-57</inkml:trace>
  <inkml:trace contextRef="#ctx0" brushRef="#br0" timeOffset="17314.1483">20320 15530 696,'0'0'19,"0"0"0,0 0-2,0 0-2,0 0-6,0 0-2,0 0-1,0 0 3,0 0 1,0 0 1,12-17 2,5 6-2,-1 2-1,-2 3-2,1 3-3,-4 2-2,1 1-1,7 0 0,-5 0 0,5 9 0,-4 1 2,-4 3-1,-2 2 1,-5-5 2,2 4-1,-3 1 2,0 3 1,-3 6-1,0-2 1,0-1 0,-4 0-1,-4-1 0,-1 0-2,0-1-1,-2 1 2,1-1-3,-1-1 2,2 2 3,0-3-6,0 0 6,2-4-6,0 0-1,4-4 1,-1-4-2,4 0 1,0-5 0,0 0-2,0 0 1,0 5 1,0 0-2,7 1 2,9-1-1,1-5 0,9 0 1,0-5 0,3-6 1,1-2-3,2 1 2,2 0-1,-2-1 1,0 1 0,-2 2-3,-1 0 2,-11 3-3,-2 3 3,-4 1 0,-8 1 1,2 2-1,-6 0 0,0 0 1,0 0-1,1-2 2,1 2-1,-1 0 0,1 0-1,-1 0 0,1 0 0,-1 0 0,1 0-1,-1 0 1,1 0 0,-2 0-1,3 0 2,-1 0-1,0 0 0,-1 0 0,0 0 0,1 0 0,-2 0-2,3 0-3,-2 0 2,1 0-3,-1 0 0,1 0-3,-1 0-5,1 0-6,-1 0-9,1 0-15,-1 0-16,1-1-38,-2 1-91,0-3-98</inkml:trace>
  <inkml:trace contextRef="#ctx0" brushRef="#br0" timeOffset="18097.2238">16449 15845 586,'0'0'41,"0"0"-2,0 0-7,0 0-1,0 0-6,0 0-4,0 0-3,0 0-8,0 0-3,-68 2 0,68-2 5,10-2-1,7-2 1,7-4-6,2-2-2,3-2-6,2-2 4,1-3 0,1-1 1,2-3 2,-1-1 1,1 1-2,0 2-2,-3 2-1,-5 3-2,-5 3 0,-8 1-1,-5 6-2,-5 1-3,-4 3-8,0 0-6,0 0-10,2 0-13,-1 0-17,1 0-41,-2 0-85,0 0-85</inkml:trace>
  <inkml:trace contextRef="#ctx0" brushRef="#br0" timeOffset="18797.8056">15599 15637 685,'0'0'13,"0"0"-2,0 0-1,0 0-2,0 0 0,0 0 0,0 0-2,0 0 1,0 0-4,0 0-1,94-82 1,-75 84-3,0 6 4,-3 2-2,-3 6-2,-4 1 3,-3 0 0,-3-2-1,-2 4 3,1-7-3,-2 1 3,0 3-3,0-4-1,1 0-2,1-3-1,2-1 2,0 0 0,8 1 2,-5-4-1,9 0 0,-2-3 0,1-2 0,4 3 0,-2-3 0,-1 2 0,1-2 1,-5 2 1,-4 1 2,0 1 2,-3 3 3,-1 1 3,-4 2 1,0 5-5,-2-1 3,-8 6-8,-1-5 0,-3 0 0,5-6-3,-2 2 1,4-6 0,-2 0-2,2 2 0,1-7-3,2 3-2,4-3-7,0 0-11,-6 0-13,0 0-25,0 0-43,-4-3-146,7 1-35</inkml:trace>
  <inkml:trace contextRef="#ctx0" brushRef="#br0" timeOffset="27840.0491">23510 13670 308,'0'0'12,"0"0"-10,0 0 2,0 0-2,0 0 4,0 0 7,0 0 4,0 0 9,0 0 4,-22-82 2,19 74 2,-3 1-1,2 0 0,-4 2-3,-4-5-2,-1 3-6,1-3-7,-1 5-4,-4-2-3,1 2-2,-9-2 3,4 2 0,-1 0 3,0-1 1,-1 2-2,0-1 0,0 2-3,-1 0-1,2 1 0,3 1-3,3 1 1,-4 0-1,-1 0-2,-5 0 1,3 3 0,2 1-1,2 1 2,-2 3-1,1 1-2,0 3 1,-3 3-1,1 2 0,-2 2 1,0 5 0,-3-2 1,-1 4 0,-1 1 1,1 0-1,-3 2 0,2 2 0,2 1 0,-1 0 4,3 2-5,0 1 5,1 2-2,2-1-3,-1 1 4,2 0-4,2 3 1,1 3-1,2-1 0,-2 5-2,4 2 1,-2 0-1,1 5 3,1-1 1,2 2-3,0 0 4,3 2-4,0 1-1,2 1 3,0 0-2,2-1 2,0 0-2,3-4 3,1-2-4,-1-1 2,2-2 2,0-4-4,0 1 3,2-4-3,1 1 1,5-1-1,1-2 2,0 1-1,1-1-1,1-2 1,1-1-2,1 0 2,1-2-2,1 1 2,1 0-1,-2 1 3,3 1-1,0-2-1,1 1 3,2-3-4,-2 1 3,5-1-3,0-1 0,0-2 0,0 1 0,2-2 1,1-1 2,1 0-3,4-2 1,1-2 0,1-1-2,5-2 4,0-2-1,2-1 0,2-2-2,2 0 0,0-2-2,2 0 4,-3-2-2,3-3 1,-1-1 0,1 1 0,-1-2 1,1 1-3,-2-2 1,2 1 1,-4-1-4,0 0 3,-2-2 1,-2-2-1,-4 1 2,0-1-1,0-3 3,-3 0-4,0 0 0,1 0 0,-2-3-4,-2-1 5,2-1 1,-1-5-1,1 0 1,0 0-2,2-2-1,1 0 2,1-2-1,0 1 1,1-3 1,-2 1-1,-1-3 1,1 1-2,-2-1 0,-1 1 0,-1 0 0,-2 0 0,1-4 2,-6 1-2,4 3 2,-3 0-2,-2-1 1,1 0-1,0-1-1,-1-1 2,1-2-1,-2-1 1,3 0-1,1-1 1,-1 0 0,-1 0 0,-1 0-4,1-1 5,0 1-4,-2 0 2,1 0 2,-4 3-2,3 0 0,-3 1 1,-1 0-1,-2 1 0,-1-1 0,-3-2 0,1 3 1,-1 1-1,-2-2 3,1 2-3,-3-2 0,0-3 0,-1 1 0,0-3-1,-1-1 2,2-1-2,-2-2 2,0-1 1,-1 1-2,0 1-2,-1-1 2,-1 1 0,-1 3-3,2-2 5,-2 2-5,0 0 6,0 2-2,0-1-2,0 7 2,0-2-2,0-1 1,0-1-1,-2-5 0,-1 4 1,2 3 1,-1 2 1,-1-3-2,0 1 0,-1-7 0,0 3 0,-3 1 0,1-1-1,0 0 0,-1 0 1,0-1 0,0-1 2,-1 0 0,0-1-4,-1 1 2,-1-2-2,-1 5 0,0-1 4,-1 2-5,2-1 4,-3 1-1,3 1 1,-1 1 0,1 1-1,-2 1 0,-1 2 0,1-1 0,-2-1-1,1 0 0,1 0 1,-1 0 0,2-2 0,-2 2 1,1-3-1,0 0 1,0-1-1,-1 0-1,-3 1 2,0-1 0,0-1-1,0 2 0,-4-2-1,1 1 1,2 0 0,-4 1 1,2 3-1,-1 0 0,0 0-1,0 2 1,-3 1 0,4-2-2,-3 0 3,2 2-3,-2-1 3,2 0-2,0 0 0,-3 1 1,1-2 0,-2 4 0,2-3 0,-3 1 0,-1 1 0,-1 1 1,-1 0-1,-1 0-1,-1 0 1,1-1 0,-3 3 0,1-2 1,-3 1-2,-2 2 2,0 0-1,-4 1 0,-1 3-1,-1-3-1,-3 4 2,0-1 1,-1 0-2,-2 2 0,1-1 0,-1 4-2,2 0-2,2 0-4,2 0-6,6 0-9,3 0-10,4 5-18,5 3-29,4 1-68,5 5-133,3 1 7</inkml:trace>
  <inkml:trace contextRef="#ctx0" brushRef="#br0" timeOffset="28479.7235">23248 13233 717,'0'0'25,"0"0"2,0 0 0,0 0-3,0 0-3,0 0-4,0 0-4,0 0-4,0 0-1,3 97-3,4-59 0,0 2-1,1-2-2,0-2-3,2-1 2,0-1-3,0-2 1,1 0-2,-4-1-4,0-2-11,-2-10-8,-2 3-16,2 2-25,-5-2-62,1 5-140,1-9-12</inkml:trace>
  <inkml:trace contextRef="#ctx0" brushRef="#br0" timeOffset="29311.2332">23236 12702 662,'0'0'19,"0"0"0,0 0 4,0 0-1,0 0-7,0 0-3,0 0-5,0 0-2,0 0 1,0 0-3,-9-75 1,20 73 0,-1 2-1,3 7 1,4 8 0,-4 6 0,-3 6 1,-2 1-1,-4 4-3,0-3 0,-1 3-1,-1-3 2,-2-4-2,2-5 1,0-3-1,-1-7 1,2 1-2,0 0 1,3-6 0,5 5-1,-3-6 1,5 1 0,7-2 0,-8-1-1,7-2 2,1 0-1,-7 0 1,4 0 0,-4 0 0,-9 0-2,2 0 1,-6 0 1,0 0 2,0 0 3,0 0-2,0 5-1,-1 9-1,-11 3-2,-3 5 0,-2-2 0,0-3-6,2 0-6,4-5-18,4 1-29,2-3-69,5 3-153,0 1-2</inkml:trace>
  <inkml:trace contextRef="#ctx0" brushRef="#br0" timeOffset="30068.8335">24880 15236 720,'0'0'26,"0"0"0,0 0-6,0 0-5,0 0-5,0 0 0,0 0 1,0 0 2,0 0 1,10 21-2,14-13-2,0 2-3,5-3-2,0 1-2,0-1-1,1 1 0,-3-1-1,-2 0-2,-4-1-2,0 0-7,-8-1-10,1 0-17,-2 5-25,-3-4-52,1 3-107,-4-2-69</inkml:trace>
  <inkml:trace contextRef="#ctx0" brushRef="#br0" timeOffset="30906.489">25091 16056 452,'0'0'41,"0"0"0,0 0-5,0 0-6,0 0-3,0 0-6,0 0 0,0 0-1,0 0 0,0 0-2,-17 0-1,16 0-2,-1 0-1,1 0-2,-1 0 2,1 0-1,-1 0 0,1 0 1,-1 0 2,1 0-1,-2 0 0,3 0-2,0 0-4,-1 0 1,-1 0-3,1 0 0,-1 0-1,1 0 0,-1 0 0,1-1 2,-1 1-3,0 0-1,0 0 0,1 0-2,1 0 1,-3 0 0,3 0 1,0 0-3,0 0 0,-2 0 1,2 0-2,0 4 0,0 9 1,0 3 2,6 7-3,3-1 0,-2-3 2,5 3-3,-1-2 1,1-5-1,-2 2-6,-2-5 2,1 1-5,-1-4-7,-1 0-13,1 0-17,-3-4-30,-1-1-65,-4-4-150,0 4-10</inkml:trace>
  <inkml:trace contextRef="#ctx0" brushRef="#br0" timeOffset="31566.0586">22340 15787 804,'0'0'12,"0"0"-6,0 0 0,0 0-3,0 0 7,0 0-4,0 0 1,0 0-3,0 0-3,186-86 0,-141 64-3,-1 0-2,-1 5-5,-4 2-14,-7 5-16,-3 3-27,-9 3-49,-10 1-124,-1 3-40</inkml:trace>
  <inkml:trace contextRef="#ctx0" brushRef="#br0" timeOffset="31942.4648">21730 15794 770,'0'0'3,"0"0"1,0 0 2,0 0 8,0 0 2,0 0 1,0 0-3,0 0-4,0 0 0,0 0 0,123-48 1,-110 65 0,-3 7 2,-1 2-4,-2 6 2,-4 0-4,-3 0-2,0 1 0,0-2-1,0-9 3,-3-2-5,3-8 0,0-2-2,4 0-1,17-10 0,7 0-1,16-15-8,12-14-27,10-8-72,8-6-203,1-6-27</inkml:trace>
  <inkml:trace contextRef="#ctx0" brushRef="#br0" timeOffset="49030.0001">18462 17783 587,'0'0'16,"0"0"-3,0 0 2,0 0-2,0 0 0,0 0 4,0 0 2,0 0-2,0 0-1,1 54-7,4-47-4,-2-5 7,0 4-1,-3-6 3,3 0 2,1 2-5,1 0-1,0 3 1,-3-5 3,5-5 2,0 1 3,1-8-2,-3 3-4,-2-2-4,1-7-2,1-5 2,-2-7-4,0-5-2,-2-2-3,1-7 0,-1-4 0,1-7 1,-2-4 1,0-6 1,0-7-1,-2-4-4,-4-4 2,0-4-5,-2-5 4,-4-4 2,2-10-5,-4-2 5,-1-5-3,-1-2 0,-1-5 2,-2 1-1,2 3-1,-4 4-1,2 2 3,4 6 0,-2 8 0,2 7 1,1 11-1,0 14 0,4 12 0,2 20 1,2 8-2,3 11 2,2 5-1,-1 1 1,2 4-1,0 0-1,0 0 3,0 0-3,0 0 1,0 0-2,-1-3 0,1 3 2,-2 0 0,2 0 0,0 0 0,-2 0-2,2-3 1,0 3 1,0 0 0,0 0 1,0 0-1,0 0 0,0 0-1,0 0-1,0 0 2,0 3 0,0-3 0,0 3-1,0-2 0,0 0 0,0 1 1,0-1-1,0 1 1,0 0-3,0-2 3,0 0 1,0 0-3,0 3 3,0-3-1,0 2 1,0-2 0,0 2-1,0 0 0,-2 3-1,-1 6 1,-3 5 0,1 6 0,0 7-1,1 7 2,-1 10-1,-1 8 1,0 3-3,-3 1 2,0 3 4,2-5-3,-3-3 4,2-7-3,1-5-1,3-9 1,-2-9-1,5-11 0,1-5-1,0-7 1,0 0 2,0 0-2,0 1-1,0 1 2,0-1-1,0 1 1,0-2 0,0 0-1,8-11 1,0-6-1,2-10 2,1-5-3,-5-2 0,3 0 0,0-6-4,-1-1 4,-2-6-5,0-7 6,0-3 1,-4-4-2,1-5 2,0 2-2,0 3 2,0 5-3,-2 6 3,0 4-3,1 7-4,0 5 7,-1 13-4,1 8 4,-1 8 1,-1 5-2,0-1-1,0 1 1,0 0-1,1 0 0,-1 13 5,0 11-3,0 8 3,0 2-4,-1 1-3,0-3 4,-1-3-1,2 1 0,0-11 0,0 2 0,0-8 1,0 2 0,0 2 0,0-7-1,0 6-1,4-2 2,2-2 0,4 3-1,3-1 2,5 4-1,4 1 0,4 1 1,2 4-2,7-2 1,1 0-2,2 3 1,2-5-1,-2 0-5,2 4-11,-4 2-40,-5 6-208,-8 8-70</inkml:trace>
  <inkml:trace contextRef="#ctx0" brushRef="#br0" timeOffset="50898.9587">18617 17749 474,'0'0'8,"0"0"-4,0 0 0,0 0 2,0 0 4,0 0 2,0 0 0,0 0-2,0 0-5,0 0 1,-32-2-7,30 2-11,1 0-25,1 0-74,-1 0-106</inkml:trace>
  <inkml:trace contextRef="#ctx0" brushRef="#br0" timeOffset="52450.3578">18473 17824 655,'0'0'44,"0"0"-21,0 0-17,0 0-3,0 0-5,0 0-1,0 0 3,0 0 3,0 0-3,24-4 4,-24 4 0,2 0-2,-1 0 2,0 0-1,1 0-1,-1 0 2,-1 0 3,2-1 0,-2 1-3,0 0-1,1 0 0,-1 0 0,0 0 1,0 0-1,2 0 0,-2-2 1,0 2-2,0 0 1,1 0-4,-1 0-1,0 0 3,2 0-1,-2 0 0,0 0-2,0 0 0,0-2 3,0 2-2,3 0 2,-3 0 1,0 0-3,0 0 0,0 0 2,0 0-2,1 0 1,-1 0 4,0 0-3,0 0-1,0 0-2,0 0 3,0 0 1,0 0-1,0 0 2,0 0-3,0 0 2,0 0 1,0 0-5,0 0 0,0 0 2,0 0 0,0 0 4,0 0-4,0 0-1,0 0-1,0 0 2,0-3 2,0 3-2,0 0 1,0 0 0,0 0-1,0 0-1,0 0 0,0 0 0,0 0 2,0 0 1,0 0 0,0 0-4,0 0 1,0 0 2,0 0-2,0 0 2,0 0-2,0 0-2,0 0 3,0 0-3,3 0-3,-3 0-4,0 0-9,0 0-10,0 0-15,0 0-21,0 0-35,1 0-74,-1 0-63</inkml:trace>
  <inkml:trace contextRef="#ctx0" brushRef="#br0" timeOffset="55638.0514">18693 17202 252,'0'0'27,"0"0"1,0 0 5,0 0-2,0 0-3,0 0-3,0 0 0,0 0 0,0 0 0,-5 14-1,5-14-2,-1 1-4,1-1-6,-2 0-5,0 2 1,1-2 0,0 0-6,-4 0 9,1-2-11,0 0 7,-3-5 2,4 6-1,-2-2-1,-2-2 1,4 3-3,0 0 2,-5-4-1,5 4-2,0-2 0,0 1 0,-2 0-2,0 1 0,2-1 1,-9 0-2,7 1-1,2 2 2,-9 0-1,6 0 1,-4 0-1,0 0-1,-1 0 1,0 0 2,1 0-1,-6 8 2,8-3 7,-7 2-9,4 1 1,3-1-2,-3-1 4,2 3-4,3-2 11,-2 6-5,-1-1-4,5-3 1,-4 3-3,3 3 1,-1-8-4,0 8 4,0-1 1,3 4-1,-1 0 5,1 4-2,0 0-4,2 0 1,-1 4 2,2-2 1,0-6-1,0 2 0,0-2-2,0 1 3,0 3-1,0-5 1,0 2 0,0-1 1,2 1-1,0 3 0,2 0-3,-1-1 0,-1-5 3,3 1-1,1 0 0,2-1-2,1 5 0,-3-6 1,1-5-3,3 2 1,-4-3-4,4 2 0,1 1 7,-3-8-3,3 4 3,-2-1-1,1-3-6,0 2 3,-5-4 1,6-1 2,-4-1-1,5 0 3,5 3 0,-6-1-2,4 1 1,-5-1-3,1-2-1,0 0 2,-1 0 5,1 0-5,0-4-4,-1 1 2,0 3 0,2 0 2,-1-3 4,1 3-6,-1-1 1,0-1 0,0-3-1,4-2 1,-4 1-1,2-3-1,-6 7 3,-2-1 0,5 3-6,-4 0 8,2 0-1,1 0-1,0-9 2,-1 5-3,-2-3-4,3 3 4,-2-4 0,-1 3 0,1-2 3,3-5-4,-6 5-1,5-8 0,-3 1 0,0-1 2,1-4 0,-1 4-2,-1 0 0,0-1-1,-2 4 4,3-7-3,-2-1 1,0 1 0,-1-8 1,0 5-1,0 5-2,-3-3-1,1 2 2,-1 6 2,0-10 1,0 2-3,0-1 2,-1-6-2,-1 8-1,1 1 2,-2 1 0,2 5 1,-2-5 0,-3 2-3,5 4 1,-5-3-3,6 2 6,-5 2-3,2 0-7,-1 1 9,1-3-11,-4 4 12,3-2-2,-2 3-2,0-1 4,-1 2-2,1 0 0,-4 1 2,3-1-3,-5 0 0,1-2 1,2 3-2,-4-3 4,6 3-2,-3 1 0,0-1 0,-1 2 0,1 1 0,1-3 0,-2 1 0,2 3 0,-1-4-2,-1 3 2,2-1-1,3 1 1,-5 0 3,6 2-3,0-3 0,-6 3 0,4 0-3,1 0 3,-4 0-1,4 0 0,-6 0 2,-5 5-2,9-3 0,-7 3 2,3 3-3,4-3 3,-2 4-1,0 1-1,-1 1 2,-3 3 8,3-2-10,2-2 1,0 1 4,1 3-5,-1-1 6,0 1 5,2 0-9,2-6-1,1-1-1,-1 0-1,1 3 3,-1 0 2,1 2-3,-2 2 2,3-3-3,0 7-1,-1-1 4,3 0-5,-1 3 4,1 1 0,-1-6-1,1-1 1,1 6 0,-2-8-2,2 3 5,-1 2-3,1 1 0,0 2-1,0-3 0,0-7 1,1 1-1,2 6-2,0-7 2,3 7 0,-2-5 5,0 0-4,4 6 0,-4-5-3,0 2 2,2-6 4,-2 2-5,1-4 2,-1 0-1,0 3-2,-1-8 4,5 6-2,-3-6 1,0 1 1,5 1-2,-4-1 2,5 1-5,2 1 1,-4-2 4,4 4-1,-4-2 3,-1-3-5,2 3-2,-5-5 3,5 2-1,0-1 1,0 1 2,0 0-4,0 1 5,-4-3-1,6 2 0,-2-2-1,1 0 0,1 0 3,-1 0-6,0 0 3,-1-5 0,5 0-2,-1-3 0,-2 2 1,0-1-1,0-1 2,-4 4 2,4-4 0,-2-4-2,-1 8-3,1-11 2,0 3 3,0-3-2,2-5 1,-2 0-5,0 1 3,-5-2-2,2 0 2,-4 6-1,2-2-1,-2 0 2,0 0 2,3-9-4,-3 5 2,-1 3-1,0-1 1,-1-1 0,1-2-1,-1 3 1,-1 0 0,2-2 0,-2 9-1,0-10-1,0 4 2,0 1-1,-3-9 3,-2 7-6,3 4-7,-3-2 6,1-1-4,0 1 7,-1 0 3,0 2-1,-2 0 0,2 1 2,-4 1-3,2-1 0,3 6 1,-2 1-1,0-3 3,-1 3-2,1 0-1,-1 0 2,1 2-1,-1 0 3,-2-2-2,1 4-2,0-1 1,-3 1-1,2 2-1,-3-1 3,1 2-3,-2 0 1,-4 0 2,5 0 0,-5 0-3,2 3 1,1 4 0,-2 3 0,0-1 1,3 1 0,1 2-1,2-2-1,2 0 2,-2 4 0,-1-2-1,1 8 2,1-3-2,0 3 1,1 0 11,2 0-12,-1 4 13,4 0-7,-1-2-8,0-2 7,4-3-3,0 1-2,-2 2 3,1-3-1,1 0-3,0 3 6,0 1-3,0-6 1,0 4-2,0-2-4,3-2 4,-3-5 3,7 6-3,-3-3 1,-1-2-1,3 4-1,1-3-1,-2-5 1,3 8-1,1-5 4,-3-3 1,2 5-3,0-5-1,0-4-3,4 6 4,-2-6 1,4 4 1,-5-6-1,2-1 1,0 0-2,-1 0-2,1 1 1,1 2-2,-1-3 3,0 0 2,-1 0-4,1 0 2,-1 0 2,1-4-1,1-4 3,-3 3 0,3-3-5,1-1 2,-3-3-1,3-3-1,0 1-1,-3-1 2,0 1 1,0-2 2,-3-2-1,3 0-3,-2-2-1,-1 2 0,-2-1 3,0-3 1,-2 0-4,0-2 3,-3 2-2,0-1-1,0-2 4,-3 1-12,-3-1 7,1 1-5,-3 2 4,1 1 3,-3 1-3,1 5 4,3 3 0,-2 1 0,-4 4 0,3-1 0,-3-2-1,-1 3 3,4 0-3,-6 0 0,5 2 2,-3 0-2,-3 0 1,5 3-1,-7-1-1,7 3 1,-1-2 2,2 2 0,-3 0-2,2 0 2,-1 0 0,-1 0-2,3 0 1,0 0-4,-2 2 2,-2 3 2,1 2 0,-3 5 2,2 1-3,2 1 0,0 4 2,1 2-2,2 4 2,0 4 5,2-2-3,1 3 8,2 0-8,3-1-1,-1-1 0,2-7-2,0-3 2,0-2-1,0-3-1,0 0-1,3-2-1,0-1 2,1-2-2,-1 3 3,-1-7-1,5 4-1,-4-4-3,0-1 1,2 3 2,-2-2 4,0-1-1,2 1-2,-5-3-4,5 0-4,-2 1-4,3-1-6,0 3-6,-2-3-5,2 0-7,1 0-18,3 0-16,-4 0-58,1 0-95,3 0-34</inkml:trace>
  <inkml:trace contextRef="#ctx0" brushRef="#br0" timeOffset="58150.2356">17967 13251 308,'0'0'35,"0"0"-7,0 0-14,0 0-6,0 0-4,0 0-2,0 0 5,0 0 2,0 0 1,0 0 2,1-7-1,-2 7 3,-1 0-1,1 1 0,-1 1-2,0 0-1,1-1-2,0 0 0,1 1-1,-2-1-1,2-1 0,-1 2-2,1-2 1,-2 1-2,2-1 0,-2 2-1,2-1 1,0 1 1,0-2-2,0 2 2,-2-2 0,2 1 2,0-1-1,-1 1 0,1-1 0,0 2-2,0-2 2,0 1-3,0-1 0,-2 2 0,2-2-1,0 1 1,0-1-1,0 2 0,0-2 0,0 2-2,0-2 2,0 1 0,0-1 1,0 2 0,0-2-1,0 1 1,0-1-2,0 2 1,0-1-1,0 0 0,0 1 1,0-1 1,0 1-1,0 0 0,0-1 0,0 7 0,0-2 0,0 6 1,0 4 0,2-4 1,-1 7 0,1-2-1,-2-5 1,2 8-1,0-4 0,-1-3-1,2 3 3,-2-4-2,-1 0 0,2 1 1,0 0-2,-2 5 0,1-6 1,1 7-2,-1-6 1,-1-4 0,2 4-1,-2-1 1,0 0 0,0 2 1,0-2-1,0 0-1,0 2 1,0-8-1,0 5 0,0-6 1,0 1-1,0 1 0,0-7 1,0 0 0,0 0 1,0 0 0,4 2 0,-4 0 1,0-1-1,0 1 1,0-2-1,0 0 0,0 2 0,0-2-1,0 0-1,0-2 1,-4-5 0,1-3-1,-4-7 0,5 7 2,-5-7-2,4-1 1,-5 1-1,3-5-1,-2 0 1,1 2 1,1 3-1,1 1 0,1 3 0,0 2 1,2-1-1,-1 0 1,1 0 0,0 5-1,1 3 2,0-2-1,0 0 0,0 0 1,0 0 0,0-1 2,0 4-1,0-2-1,0 1 0,0 4 1,0-3 2,0 3-1,0 0 0,0-2 0,0 0-1,0 1-1,0-1 0,0 0 0,0 1-2,0 1 2,0-2-2,0 2 1,0-2-1,0 2 0,0 0-1,0 0-1,0 0 2,0 0 0,0 0-2,0 0 4,-2 2-2,-1 10 0,-1 3 0,-1 1 0,2-1 0,-2 0-2,1 0 2,-2-4 0,1 6 2,2-7-2,-1 0 1,0-1-1,1-4 1,0 0 0,3-5 1,-1 0 0,1 0-1,0 2 1,-2-1 0,2 1 0,-1 0 0,1-2 0,-2 0 0,2 3 2,0-3-2,0 0 3,-2 0-1,2 0-2,0 2 1,0-2-1,0 0 0,0 0 0,0 0-1,0-2-1,0-10 0,4 2 0,0-7 0,3 2 0,-2 1 0,2 1 0,-1-1 0,0-1 1,-5 6-1,7-5 1,-6 4-1,2-2 2,1 0-2,-2 2 1,-1-2 0,1 2-1,0-2 0,1 3 2,-1 1-1,-1 3 1,1-5-1,-2 5 0,1 0 2,-1 1 0,-1 4 0,0-1 1,0 1 0,2-2 0,-2 0-1,0 1 0,1-1-1,-1 0-1,0 1 0,1-1 0,-1 1-1,0 1 1,0-1-1,2 1 0,-2-2-1,0 2 0,0-1 1,1 1-1,-1-2 0,0 2 1,0 0 0,2 0 1,-2 0-1,4 0 0,0 0-1,4 5 1,0 4 0,1 0-1,4 5 1,-4-2 0,1 0 1,0 1-2,-1 1-4,-1 5-14,4 1-25,-4 6-78,1 6-160,-6 0-15</inkml:trace>
  <inkml:trace contextRef="#ctx0" brushRef="#br0" timeOffset="61735.3669">18289 17533 225,'0'0'13,"0"0"1,0 0 1,0 0 0,0 0 1,0 0-5,0 0 5,0 0-3,0 0 3,0 9-1,0-9-3,0 2 1,0-2 2,0 1-4,0-1 6,0 3-3,0-3 4,0 0 3,0 0-1,0 2 1,0-2-1,0 0-2,0 3-5,0-3-1,0 0 0,0 0-4,1 0 1,-1 0 0,0 0-2,0 0 0,0 0 2,0 0 1,0 0-1,0 0 0,0 0-1,2 0 3,-2 0 0,0 0 2,0 0-1,0 0-2,0 0 2,0 0-2,0 0-1,0 0-2,0 0-4,0 0 0,0 0-2,0-3 0,-3 1 2,-1-2 0,-2 1-1,-3-5 0,3 4 1,-1-2-1,0 1-3,-6-4 2,6 6 1,-7-8-2,-1 2 6,3 2-4,-6-6-2,3-1 3,-2 6-3,2-8 3,-4 4-1,1-3-1,-1-5 2,-3 4-1,0-2-2,-2-2-1,3-1 2,-3 0-3,-1-3-4,-2 0 6,0-1-7,-4 0 9,1 1 0,-3 1-1,-1-1 2,-2-1-1,0-4 2,-3 3-1,1-2 2,1 1-3,-2-3 1,-2-2 0,1-1 1,1 1-1,-2 0 0,4-3-1,0 3 0,1 1 1,1 1 1,1 1-2,-2 7 2,0-5-2,-1 5-1,0 0 2,1 2-3,-3 0 2,0 1-4,1 1 3,-2 2-4,1 3 5,1 2 0,0 0 0,3 1 0,4 3 2,5 0-3,1 0 1,7 3 0,4-1 0,5 2 0,4 2-2,1 1 2,4 0-1,-2-2 0,2 2-1,-1 0 0,-1-1 0,1 1-1,-1-2 1,2 2-1,-1-2-1,1 2 1,-2 0-1,2 0 1,0 0 1,-1-3 0,1 3 1,0 0-1,0 0-2,-1 0 2,1 0-1,0 0 0,0 0 1,-2 0 0,2 0-2,0 0 2,0 0 0,0-3-3,0 3-2,0 0-5,0 0-5,0 0-7,0 0-6,0 0-8,0 0-5,0 0-17,0 0-35,4 3-64,7 5-110</inkml:trace>
  <inkml:trace contextRef="#ctx0" brushRef="#br0" timeOffset="62379.5865">16577 16609 267,'0'0'35,"0"0"3,0 0-5,0 0 5,0 0 0,0 0 0,0 0-2,0 0-3,0 0-3,0 0-2,3 21-2,-2-20-2,-1-1-5,0 4-1,2-4-1,-2 0-2,0 0-3,0 1 0,0-1 0,1 0-3,-1 2-2,0-2 0,0 0-6,0 0 2,0 0 2,0-3-1,-3-8-1,-4-2 1,5 3-1,-5-7 1,3 2 2,1-5-6,-3-4 6,2 0-5,-3 0 5,3-1-3,-1 3 1,1-1-2,-2 2 1,-2-4 0,5 3-2,-3-1 1,0 2-4,2 6 4,1-1 0,0 6-1,-3-1 2,3 2 0,2 3-4,-3-4 3,2 5-1,1 0-1,-1 1 4,2 4-2,-1-2 0,1 2 1,0-1 0,-2-1-1,2 1 0,-2-1 0,2 0 0,-1 2 1,1-3 2,0 3-4,-1-3-1,1 2 0,0 0-1,0-1 1,0 0 0,-2 2 0,2-1-1,0 1 1,0-2 1,0 2-1,0 0-1,0 0 0,0-2-1,0 2 0,0-2 2,2 1 0,11-1 0,9 2 2,8-5-1,5 3 0,4-1-1,5 1 0,3 0-4,2 2-15,3 2-21,-4 10-79,-1 7-179,-10 4-17</inkml:trace>
  <inkml:trace contextRef="#ctx0" brushRef="#br0" timeOffset="63890.2255">19039 17251 261,'0'0'26,"0"0"8,0 0 1,0 0-2,0 0-2,0 0-8,0 0 3,0 0-6,0 0-1,0 0 1,-11 10-6,11-10 0,-2 4 0,2-4-3,-2 0 2,2 0 2,-1 1 0,1-1 3,-1 0-3,1 2 3,0-2-6,-1 0-2,1 0-3,0 0 1,0 0-2,0 0 0,1-7-3,8-5 1,5-8-4,1-4-4,3 0 5,2-3-8,2-1 7,3 1 2,4-2 1,0-5-3,3-1 1,1-7 0,2 2 0,3-6 2,1 2-1,1 2 0,0 0 0,-1 3 0,-1 3-1,-4 1 2,0-1-1,-2 3 2,-2 2 1,2 0-4,-5 4 4,-2 2-3,-4 3 3,-3 4 0,-5 6 1,-2 2-2,-5 3 2,-2 4-2,3-4 0,-4 4-1,0 1 0,0-1 0,-3 3 0,0-2-2,0 2 0,2-2 0,-1 2 0,1-3-1,-1 3 0,-1 0 0,2 0-1,-1-2 1,-1 2-3,2-2-3,-2 2-5,1-1-9,-1 1-10,0 0-25,1 0-37,-1 0-57,3 0-88</inkml:trace>
  <inkml:trace contextRef="#ctx0" brushRef="#br0" timeOffset="64358.0194">19828 16155 597,'0'0'21,"0"0"1,0 0 4,0 0 2,0 0-1,0 0-5,0 0-8,0 0-7,0 0-3,0 0-8,-31-7 3,31 7 2,0 0 1,0 0 5,1 0-1,12 0-2,7-3 3,6 3-1,-2 0 2,0-4 3,2 3-1,-3-1-1,-5 0-2,-2 2-1,-3-3-1,0 3-1,-2-2 1,-6 0 0,2 2 1,-7 0 1,0-1-3,0 1 1,1 0-1,0 0 1,1 0 1,0 0-3,-1 0 2,-1 0-2,1 0-1,-1 0 2,2 0-2,-2 0 0,1 0-1,-1 0 0,1 0-2,-1 0 0,2 0 2,-2 0-1,0 0 0,2 0 2,-2 0-2,0 0 0,1 0 1,-1 0-3,0 5 3,0 15 2,-7 14-3,-6 13-1,0 2-19,-2 9-31,-3 5-185,1 5-84</inkml:trace>
  <inkml:trace contextRef="#ctx0" brushRef="#br0" timeOffset="89602.0911">20731 13657 270,'0'0'31,"0"0"4,0 0 3,0 0-1,0 0-1,0 0-2,0 0-5,0 0-2,0 0-5,0 0-3,-15-32-1,14 29-3,1 3-3,-2-2 0,1-3-2,-2 2-1,2-2 0,-1 0-4,2 5-1,-1-2-1,1 2-1,-4 0 1,4-3-1,-2 2 1,2 0 2,-1-1 0,1 1 2,-2-1 0,2 0-1,-1 1-2,1-1-2,-2 2 1,2-2-1,0 2 1,0 0-1,0 0-1,0-3 0,0 3-2,0 0 2,0 0-1,0-2-1,0 2 2,0-2-2,0 2 1,0 0 0,0-1-1,0 1 1,0 0-1,0 0 1,0 0 0,0 0 0,0 0 0,0 0 0,0 0 0,3 0 0,2 0 1,4 5-1,-1-2 0,-1 2 0,4 3 0,-3-4 0,4 4 1,0-2-1,1 0 1,5 3-1,-1-1 0,2-1 1,-3 3-1,5-2 1,1 2 0,1-1-1,2-1 0,2 2 1,2-1-1,2 1 1,1 2 0,-1-4-1,3 4 1,1-3 0,0 4 0,1-2 0,2 2 1,1-2-1,2 1 0,-1 0 5,1 2-5,0 1 5,1 0-6,2 0 0,1 2-1,1-2 1,-1 2 0,4-1 1,-1 4-1,2-3 0,2 1 1,-2 1-1,1-1 1,0-1 0,-2 3 0,2 1 1,-1-4-1,0 5 0,0 0 0,1-2 0,-3 5 1,-1-1 0,-3-1-1,-1 3 0,-4-2 1,-1 1-3,-4-1 2,0-2-1,-3 1 1,0 0 0,-2-2-1,0-1 0,-3 2 0,1-1 3,-1-1-2,-2-1 1,2-1-2,-2-3 0,0 0 2,1-3 0,-1 1-2,1-1 0,-5 0 0,1-3 0,-3-1 0,-6 1 2,1-4-2,0 2 0,-4-3 0,5 0 0,-7 1 0,-4-3 0,4 1 0,-2-1 0,-2-1 0,5 3 0,-4-1 0,-1-2 0,2 0 0,-5-1 0,2 2 0,3-1 0,0 1 0,3 2 0,-4-3 0,-1 1 1,6 3-1,-4-4 1,3 2-1,1 2-2,-1-2 2,0 0 0,-3-1 0,3 1 1,-4-2-1,0 0 0,5 2 1,-3-1-1,-3-1-1,2 1-2,-5-2-1,0 0-2,0 0-5,6 2-9,-1-1-8,-2 1-16,3-1-20,-6-1-36,5 0-44,1 0-93</inkml:trace>
  <inkml:trace contextRef="#ctx0" brushRef="#br0" timeOffset="90102.6219">23378 14534 442,'0'0'24,"0"0"-18,0 0-1,0 0 3,0 0 4,0 0 1,0 0 1,0 0-4,0 0-3,-40-34-2,33 34 1,-2 0 0,4 0-1,-1 0 5,2 0-3,4 0 1,-4 0 1,1 0-5,-1 2 6,1 1 1,1 1-4,1 1 5,-1 6-5,2 0 1,0 1 1,0 4-2,2 3-1,4 5-1,1-1 1,-1-1-2,2 2 0,-1 1-1,0-1 0,1 1 1,0-1 0,1-1-1,-1 2 0,-1-2 0,1-1 1,1-2-1,0 0 0,-2-1 0,1-7 0,-2 0 0,-2-5-1,-2-3 1,1 0 0,-3-4-1,2 3 0,-1 2 0,1-2 0,1 1 0,-3-4 2,0 0 3,0 0 2,0 0 0,0 0 2,0 0-4,0 0-3,-8 0-1,-11 0-2,-11 2-1,-15 0-1,-3 2-3,-10 4-4,-4 4-10,-5 7-24,-4 3-64,1 2-171,-3 0-12</inkml:trace>
  <inkml:trace contextRef="#ctx0" brushRef="#br0" timeOffset="91634.9519">20719 13338 391,'0'0'12,"0"0"-1,0 0 4,0 0-1,0 0 5,0 0-1,0 0-5,0 0-4,0 0-5,0 0 0,-21-34-1,14 34 1,-3 0 4,-4 7-1,3 3 2,-4 5 0,4 4-1,-1 1-2,-2 6 1,1 1-2,0 1-1,0 4 2,-2 0-2,2-1 0,1 1-1,0 0 0,1-3-1,3-1 2,-1-4-2,4-7 2,3 0 0,-1 0 1,3-5-1,-2 5 0,2 3 0,0-6 0,3 7 3,3-2-3,-1-8 4,2 1-4,-2-1 1,1-3-1,5 2 1,-7-3 0,7-4 0,2 6-1,-3-4 2,5-2 0,1 1 1,-5-3-1,8 1-1,-1-2-1,2 0 1,4 0 0,-3-3-2,2-4 1,-3 2-2,0-2 1,0 0 0,1-3 2,-2 0-3,-1-2 4,1 2-5,-3-3 5,0 0-3,-2 0 0,1 0 0,-4-2-1,1 0 0,-2-2-1,-1-2 1,-3-2 0,-1-1-1,-2-5 1,1 0-1,-4-3-1,0-3 1,0-3-1,0 2 2,-5 2-2,-1 2 0,-1 3 0,-2 3 0,-1 4 0,0 3-2,-2 1 1,-1 6 1,-2 0-1,3 5 1,-4 0 0,-3 3-2,-2 1 1,-6 1 0,1 0 1,2 1 0,-2 6-1,4 0 1,2 3-3,-2-2-2,1 4-2,3 0-8,-1 2-6,3 3-16,2 1-22,1 2-51,3 3-119,1 0-23</inkml:trace>
  <inkml:trace contextRef="#ctx0" brushRef="#br0" timeOffset="96671.3641">20730 13620 412,'0'0'9,"0"0"8,0 0 12,0 0 6,0 0-2,0 0-7,0 0-8,0 0-5,0 0-2,1 7 0,-1-7-2,0 2 0,0-2 0,4 0-2,-4 2 0,0-2 0,1 0 0,8 1 1,7-1 2,10 0 1,8 0 0,9-5-2,2-2-1,7-1-1,5-4-1,7-3-1,4 1 1,3-6-1,3 3 0,0 1-1,1 0 0,3 0-1,0 1 1,-2 0-1,0 0 1,-4 0 2,-1 3-2,-5-1-1,-4 3 0,-2 1-1,-7-1 0,-5 3 1,-3 0-1,-8 2 1,-2-2 1,-3 2 0,-5-2 0,-4 3 2,-7 0-3,0 1 0,-7 1-1,-5 0-2,1 1 2,-5 1-2,4-2 1,0 0-1,0 2 0,1-2 1,-5 2-2,0-1 0,0 1-1,1 0-4,1 0-4,-2 0-7,1 0-10,-1 0-9,2 0-16,-1 0-23,0 0-30,8 0-45,-3 0-61</inkml:trace>
  <inkml:trace contextRef="#ctx0" brushRef="#br0" timeOffset="96990.1052">22260 13152 389,'0'0'20,"0"0"-2,0 0 7,0 0 4,0 0 3,0 0 1,0 0-4,0 0-3,0 0-5,0 0 1,102 56-4,-73-42-1,-2-6-3,3 1 0,-4-3 1,-7 0-1,0-3 1,-9 0-3,-3-1-1,-1-1-2,-6-1 0,0 0-4,0 0 0,2 2-1,-2 2-1,-2 9-1,-15 6 1,-8 9-2,-12 11 0,-11 12-9,-9 8-12,-6 12-45,-8 12-95,-4 9-129</inkml:trace>
  <inkml:trace contextRef="#ctx0" brushRef="#br0" timeOffset="99957.795">20641 13909 435,'0'0'12,"0"0"-7,0 0 5,0 0 8,0 0 4,0 0 0,0 0-5,0 0-6,0 0-2,-3-9-1,3 9 1,9 9 3,4 8-1,6 10-1,1 3-1,6 9-2,2 6 2,0 8-3,4 4 1,2 2-4,-1 1 1,2-3-4,2-2 4,2-5 3,2 0-2,2-3 9,2-1-2,-2-2 0,2-3 0,-2-4-6,-5-2 0,-3-4-2,-1-3 0,-3-4 1,-6-3-1,0-3-1,-6-1 0,-3-3-1,-4-4 0,-3 1-2,-3-4 1,-1-1-1,-1 2-2,-2-5 3,0 2-1,0-3 1,-1 3-1,1 0-1,-1-2-1,-1-3 2,0 0-3,0 0-1,0 3 0,2-2-1,-2-1-4,2 2-7,-2-2-13,0 0-21,1 1-42,-1-1-70,2 0-93</inkml:trace>
  <inkml:trace contextRef="#ctx0" brushRef="#br0" timeOffset="100284.792">21333 14861 519,'0'0'24,"0"0"-20,0 0 0,0 0 3,0 0 7,0 0 3,0 0 0,0 0-2,0 0-2,0 0-1,51 29 0,-36-20 2,-2-1-3,-2-3 0,4 1-3,-9-3-1,8 3-4,-4-3-1,-1-1-1,0 0 1,-5 0-1,7 0-1,-5-1 0,0-1-2,5 2-4,-5-1-11,0 1-19,2 1-23,-3 0-34,1 3-45,1 0-78</inkml:trace>
  <inkml:trace contextRef="#ctx0" brushRef="#br0" timeOffset="100456.2657">21627 14927 662,'0'0'10,"0"0"-3,0 0-1,0 0 0,0 0-1,0 0-5,0 0-2,0 0-5,0 0-10,-38 36-42,23-6-125,0 2-82</inkml:trace>
  <inkml:trace contextRef="#ctx0" brushRef="#br0" timeOffset="111881.0629">11283 14193 337,'0'0'10,"0"0"6,0 0 3,0 0 6,0 0 3,0 0-1,0 0-2,0 0 0,-159-19-3,136 19-2,0 0-1,-1 0-1,0 5 1,-3 2-4,2 1 1,-1 2-4,-3 2-1,3 2-2,-2 3-1,-2-1-1,-2 5-1,-1-1 1,1 2 2,-1 0-2,1 3 2,2-1-4,-1 1 0,1 4-1,1 3 2,0-1 2,0 6-3,0 3 3,0 2-4,3 4 0,-3 2 0,2 3 0,-1 3 1,2 1-4,1 5 2,3-2-2,0 6 2,0-4 3,2 1-3,4-1 4,-2-3-4,6-1-2,-1 0 1,6-2-1,1 3 1,3-3 0,3 2 0,0-1-2,4-2 2,5-2 2,5-3-1,0 0 3,6-3-3,3 1-2,0-3 1,3 3-1,2-1 1,5 1-2,0-3 1,3 0-2,3-4 2,0 1 0,2-6 0,3-1-1,0 0 0,2-2 6,6 2-5,-3-3 4,3 1-4,0-4-1,-2 1 0,0-3 0,1 1 3,-5-1-3,6 2 1,-4 2 1,2 0-1,1 1-1,-2-2 1,3-1-1,2 2 3,-1-3-2,-2-4 2,1-1-1,-2-2-1,0-2 0,-1 0-1,-1-5 0,1 1 1,0-3 1,-3-3-1,1-2-1,2 0 3,0-3-2,-3-2 2,3 0-1,-3-2-2,-2-5 1,-4-1-1,-1-1 4,0 1-3,-3-4 0,1-2 2,-4 0-2,1-4 2,-2 2-2,0-4-3,0-2 2,0 1 1,-1-4 1,0 1-1,1-1 0,1 2-1,-1-1 1,-2 2 0,2-2 0,-2-1-2,-2 0 2,-2-1 0,0 1 0,-3-4-2,0 0-3,0-4 5,-1-3-6,-2 2 7,0-4 0,-1 1-2,-1-2 1,-3 1-2,0-2 1,-2 1 0,-2 2 2,0-2-2,-2 0 2,0 5-2,-1-5 2,-1 3-1,0-1 1,-1-1-4,0 1-2,-6-2 4,5 2-3,-2 2 4,-1 2 0,-2 1-2,0 0 2,0-1 0,0 2 0,0-4-2,-5 4 1,0-1 1,-1 0 0,-2 2-1,0 0 2,-1 1-2,0-2-1,-2 2 1,1-3 1,0 2-1,-2-2-2,2-2 4,0 2-6,-2 0 3,4-2 2,-3 2-2,2 3 1,-2-3 1,0 3-1,-1 1 0,1-1 1,-2-1-2,1 1 2,2 2-1,-2-1 0,1 4 1,-1 0 0,-2 1-1,2 0 0,-5 0 3,4 2-3,-4 0 0,-1-2 1,-2 1-2,-3 2 1,0-2 0,-4 0-6,1 1 6,-4-1-4,3 1 4,-2 1 2,1 1-2,1-1 0,-1 3 0,1-1 0,4-1 0,-2 1 1,2 1 0,0-3 0,0 2-1,1-2 0,2 3 1,-3 0 0,1-1 0,0-1 1,-2 1-4,1 2 2,-2 0-2,-2-1 2,-1 2-1,-2-1 1,-5 3-1,1-1 1,-3 2 2,0 0-2,-4 2 0,4 1 0,-1 0-1,-1 2 1,3-1-2,-5 2 2,4 0 0,-2 1 0,-2 2 4,4 0-4,-1 2 0,5 1-1,-2 0-3,3 0 1,2 1 2,1 7-8,3 2-7,1 8-8,4 4-9,2 10-9,0 7-15,2 5-34,7 8-69,-2 1-111</inkml:trace>
  <inkml:trace contextRef="#ctx0" brushRef="#br0" timeOffset="112354.7191">11461 13814 515,'0'0'52,"0"0"-6,0 0-2,0 0-6,0 0-11,0 0-12,0 0-7,0 0-1,0 0 1,0 0 4,-6 0 0,6 29 0,0 8-6,3 2 1,3 0-5,-1-2-2,2-2 1,-1-1-1,0-2 0,0-3 0,-2-3 1,2-1-1,0-3-1,-3-6 1,-1-1-1,0-4 0,-2-8 1,1 9-2,-1-7 0,0 0-3,2 0-4,-2 0-4,0 2-7,0-2-13,1 0-17,-1-5-36,0 5-62,0 2-109</inkml:trace>
  <inkml:trace contextRef="#ctx0" brushRef="#br0" timeOffset="112709.7344">11899 13408 660,'0'0'9,"0"0"3,0 0 3,0 0 1,0 0-1,0 0-7,0 0 0,0 0-1,0 0-1,104-38 2,-93 55-1,-1 4 3,-6 6-1,-2 5-2,-2 3-1,0 0-2,-4 3-1,-5-4 3,1-2 0,0-3 3,-2-5 2,3-9 0,0-1-1,2-7 0,2-4-2,1 2-2,2-5-4,0 0 1,0 0-2,4 0-1,12 0 3,10-8-5,12-6-5,5-1-13,2-4-22,2 3-44,-2 2-142,0 5-74</inkml:trace>
  <inkml:trace contextRef="#ctx0" brushRef="#br0" timeOffset="116032.8204">12919 16346 204,'0'0'44,"0"0"5,0 0-2,0 0-4,0 0-1,0 0-2,0 0-3,0 0-3,0 0-4,-27-19-2,27 19-2,-1 0-2,-1-2-6,1 2-7,-1-1-3,2 1 0,-1 0 2,1 1 4,0 15 0,3 9-2,5 11-5,4 4-2,1 2 2,1 2-5,1 0 6,3-4-7,0-2-2,1-5 0,1-2-1,-4-4-1,4-1-6,-5-5-5,0-1-19,1 1-33,-1-5-73,-2 3-131</inkml:trace>
  <inkml:trace contextRef="#ctx0" brushRef="#br0" timeOffset="117849.7315">13641 16375 185,'0'0'47,"0"0"-1,0 0-5,0 0-5,0 0 0,0 0-2,0 0 1,0 0-2,0 0-4,0 0-4,-8-2-1,8 2-3,0-3-1,0 3-4,0 0-4,0 0-6,0-2-4,0 0-1,0-3 0,0 0-1,1-5 2,4 3-2,3-1 2,-3 2-1,5 1 1,-1 1 1,0 0-1,1 0 1,-4 3-2,-2-1 2,0 2-1,1 0-1,4 0 3,0 2-1,-3 6 0,0 1 1,-3-2 0,-1 3 0,-2 3-1,0 6 0,0-6 0,0 5-3,0 0 5,0-7-2,0 7-1,0-7 4,-2-6-4,1 7 3,1-7-4,-2 0-1,2 7-1,0-5-2,0 3 1,0 0 3,3-1 0,-1 1-1,7-3 0,2 3-1,-4-5 1,3 3 0,3-2-1,-4-1 2,5 1-1,-1-1 1,-5 0 0,6 2-2,-4 0 1,-3-1-2,5 5 2,-6-7 1,-2 2 0,2 0 0,-5-3 1,2 6-1,-3-2 2,0 3 0,-1 7 0,-7-5 1,-3 3 2,2-3 0,-2-3 1,-1-2 1,2-3 0,-3 2-2,4-1 1,4-4-3,-6 1-2,7 0 2,-2-2-4,2 1 0,4-1 0,0 0-4,0 0 2,0 0-11,-2 1-5,1-1-14,-2 0-24,2 0-56,-1 0-119,1 0-40</inkml:trace>
  <inkml:trace contextRef="#ctx0" brushRef="#br0" timeOffset="118833.211">10313 16670 214,'0'0'56,"0"0"-5,0 0-2,0 0-6,0 0 0,0 0-6,0 0 1,0 0-6,0 0-1,26-69-7,-11 57 1,6-3-3,2-3-4,0-5 0,3-2-5,3-6 1,3-1-6,2-3 0,4-2 0,3 0-1,3-1-3,1 0 0,1 0 0,-3 3-4,-2 3 1,-6 3 0,-3 5-2,-6 4 0,-9 7-3,-1 3-7,-7 6-6,-5 3-12,0-1-16,-2 2-29,-2 6-87,0 9-97</inkml:trace>
  <inkml:trace contextRef="#ctx0" brushRef="#br0" timeOffset="119158.3856">9607 16535 726,'0'0'30,"0"0"-2,0 0-6,0 0-9,0 0-6,0 0-3,0 0-1,0 0 4,0 0-5,0 0-3,-3 194 0,16-140-4,2 4-5,1-1-19,7 4-28,0 1-86,2 6-141,-1-3-4</inkml:trace>
  <inkml:trace contextRef="#ctx0" brushRef="#br0" timeOffset="121254.6516">14401 13825 405,'0'0'26,"0"0"10,0 0 5,0 0-2,0 0-5,0 0-8,0 0-6,0 0-4,0 0-3,28-54 1,-27 49-2,2 1 1,-3 4 0,0 0-2,0 0 0,2-3-1,-2 3-1,1-2-1,-1 0-2,1 2 1,-1-1 0,0 1-1,2-2 0,-2 2-1,0 0-2,-7 5-2,-9 9-1,-3 8 1,-9 6-3,-5 5 3,-7 6 4,-7 7-4,-4 2 3,-7 5-4,-7 3 0,-1 4 1,-2 0-2,-2-1 3,-1-1-3,-2-3 5,-1-4 4,2-3-4,1-6 5,4-4-4,6-4 0,9-5 0,6-1-3,7-4-1,5-5-1,5 0 1,5-6-1,7-4 0,8-4 2,6-2-2,3-3 0,-1 0 3,1 0-3,-2 1 0,1-1 0,-2 1 0,3-1 0,-2 0 0,2 2 1,-1-2-2,1 0-1,-2 1-3,2-1-6,-1 0-9,1 0-14,-3 0-22,1-1-39,1-3-71,-2-6-110</inkml:trace>
  <inkml:trace contextRef="#ctx0" brushRef="#br0" timeOffset="121581.1021">13207 14142 623,'0'0'24,"0"0"0,0 0 1,0 0-1,0 0-4,0 0-3,0 0-1,0 0-3,0 0 0,-4 46-5,-3-4-2,-4 5-3,0 2 2,-2 0-1,-2-2 0,1-1 6,-1-2-6,-1-4 5,2-5-3,0-2-3,2-6 2,2-2-1,4-8-1,2-2-1,4 1 0,3 0-2,8 3 1,7 3 1,6-2 0,7 0 0,5-1-1,7 0-2,2 1 0,7-3 0,0 2-3,0-1-6,0 1-17,-7-1-40,0 4-105,-12 3-129,-1 4 0</inkml:trace>
  <inkml:trace contextRef="#ctx0" brushRef="#br0" timeOffset="125070.0221">14539 14151 211,'0'0'43,"0"0"0,0 0-3,0 0-2,0 0-4,0 0-5,0 0 2,0 0-1,0 0-3,10-107-2,-9 96-4,1 0 1,-1 7-3,-1-7 2,3 5-4,-3 0 0,1 1-3,-1-1-2,2 2 1,-2-1-1,1 0-2,-1 5 0,0-2-2,0 2-1,0-1 0,2-1-1,-2 2-1,0-2-2,0 2-2,0 2 1,-9 15-1,-1 11 0,-7 16 2,-2 10-3,-2 12 2,0 7-1,-1 6 2,0 6 2,-2-1-3,1 4 3,1-5-3,2-2-3,1-7 3,2-4-3,4-10 3,2-6-2,0-5 2,4-9-2,-1-5 2,3-3 3,-1-3-3,3-11 4,2-6-6,-1-2 0,2-3 0,0-1-1,0 1 0,0-7 1,0 0 0,0 0-1,0 0 2,0 2-2,0 0 0,0-1 0,0-1-3,0 2-2,0-2-4,0 1-11,-1-1-18,-2 4-42,-1-1-52,-5 1-120,-1-1-12</inkml:trace>
  <inkml:trace contextRef="#ctx0" brushRef="#br0" timeOffset="125362.8014">14103 15066 590,'0'0'8,"0"0"7,0 0 12,0 0 5,0 0-1,0 0-4,0 0-11,0 0-3,0 0 1,28 125-8,-21-93 7,-1-3-6,0-2 0,-2-1 1,0-3-2,-1-7-1,0 1-3,0-7 1,0 2-1,0-4-2,-2-4 1,0 1-2,-1-5 1,3 5 0,-1-1 0,-1 2-1,4 1-4,-2-4-6,4 1-10,0 3-23,3-5-52,3 4-106,-2-5-87</inkml:trace>
  <inkml:trace contextRef="#ctx0" brushRef="#br0" timeOffset="125593.6926">14556 15083 709,'0'0'14,"0"0"6,0 0 5,0 0-3,0 0-6,0 0-8,0 0-1,0 0-6,0 0-2,0 0 0,-159 243-3,129-214-1,5-4-6,-1 2-8,4-5-17,6 3-23,1-4-63,4-4-149,7-8-4</inkml:trace>
  <inkml:trace contextRef="#ctx0" brushRef="#br0" timeOffset="126654.5448">14290 13811 309,'0'0'54,"0"0"1,0 0-2,0 0-6,0 0-4,0 0-10,0 0-7,0 0-5,0 0-4,0 0-4,3-20-1,-3 15-2,-7-2 0,-3 0-1,4 2-1,-12 0 0,-3 2-1,-5 1-1,-10 0 0,-4 1-4,-7 1 0,-4-4 0,-7 1-2,-4-2 2,-7-4 0,-3-3 2,-8-1 2,-4-2 1,-3-1 1,-2 0 2,1-1-3,1 2 1,5-2-1,5 2 1,2 1-2,7 2-2,6 0 0,4 2-2,8 2-1,7 1-1,13 3 1,15 1-1,2 1-2,9 2 0,-2 0-4,2 0-2,4 0 1,-2 0-3,2 5-2,0 6-11,0 6-13,4-2-24,5 4-41,-1-7-114,2 1-51</inkml:trace>
  <inkml:trace contextRef="#ctx0" brushRef="#br0" timeOffset="127104.5945">13035 13443 599,'0'0'23,"0"0"3,0 0 5,0 0 0,0 0-11,0 0-8,0 0-7,0 0-4,0 0 1,0 0-2,-19-10 1,6 10-1,-7 0-1,1 0 2,-7 5-1,-1 1 1,4 0 0,-2-1 1,-1 1 4,3-2 2,-2 1 1,2-2-1,8 0 0,4-2 0,7 1-1,-2-2-2,0 1-1,3-1-3,-2 2 0,5-2 0,-2 0-2,2 0 0,0 0 0,-1 1 0,1-1 1,0 0 0,0 2 0,0-2 0,0 1 0,0 1 1,0 3-1,3-1 1,-2 1 0,5 3-2,-2 2 1,-1-1 0,3 6 0,0-1 0,-2-1-5,6 8-11,-1-1-33,-1 2-127,5 3-118</inkml:trace>
  <inkml:trace contextRef="#ctx0" brushRef="#br0" timeOffset="129712.9989">14338 17282 771,'0'0'4,"0"0"-1,0 0 5,0 0 3,0 0-2,0 0-6,0 0 6,0 0-7,0 0 9,0 0 0,292-154 0,-237 132-2,1-3-2,1 4 0,0-1-4,-1 3 1,-2 1-3,0-1 1,-1 3-3,-2 1 0,-5 4 1,-1 2-3,-9 5 1,0-3-4,-6 2-7,-9 2-7,-2 3-9,-4 0-11,-4 0-15,0 0-25,-7 12-34,-4 3-95,0 4-47</inkml:trace>
  <inkml:trace contextRef="#ctx0" brushRef="#br0" timeOffset="130028.7223">14296 17807 612,'0'0'4,"0"0"3,0 0 7,0 0 6,0 0 9,0 0 0,0 0 0,0 0-5,0 0-9,0 0 1,238-87-5,-175 71 0,4-3-3,3 1 1,1-4 0,-2 0-1,0 1-2,-3 1-5,-4 1 0,-5 4-2,-7-3 0,-6 3 1,-7 1-3,-7 4-3,-10 0-10,-10 8-6,-4-1-10,-6 3-12,0 0-15,0-2-65,2 2-98,-2-5-43</inkml:trace>
  <inkml:trace contextRef="#ctx0" brushRef="#br0" timeOffset="130374.2155">15298 16670 794,'0'0'-2,"0"0"-1,0 0 2,0 0 2,0 0 4,0 0-1,0 0 0,0 0 2,0 0-1,128 54 2,-93-38 2,1-3-3,2 4 0,-2 0-1,0 1-1,-3 0 2,-2-1-1,-4-1 0,-5-1 0,-2-3 0,-9-2 3,-2-5-1,-7 4 3,-2 3 2,0 8-1,-12 10-3,-7 5-7,-10 6 3,-5 5-5,-10 3 5,-2 6 6,-6-1-13,2 1-1,-1 3-14,3-2-18,5 5-14,1 1-34,7-6-49,3-3-145,5-13 0</inkml:trace>
  <inkml:trace contextRef="#ctx0" brushRef="#br0" timeOffset="130750.9634">14263 17154 738,'0'0'3,"0"0"2,0 0 5,0 0 5,0 0 3,0 0-6,0 0-8,0 0-1,0 0 6,0 0-1,-102 114 2,75-63-2,-5 1-4,-1 2 3,-4 2 3,-1-1 4,-1-1 3,2-3 3,4-3-3,3-10 1,5-11-9,7-5-3,6-8-3,6-6-1,6 4-2,0-3 1,9 3-2,9 1 1,8-3 1,12 0 1,9-1-1,9 1-3,11-5-4,6-2-5,4-3-17,4 0-21,2 0-33,3 0-139,-4 4-86</inkml:trace>
  <inkml:trace contextRef="#ctx0" brushRef="#br0" timeOffset="131403.3766">20929 16886 587,'0'0'38,"0"0"-1,0 0 0,0 0-2,0 0-2,0 0-1,0 0-2,0 0 0,0 0-4,0 0-5,87-10-9,-48 0-5,1 0-2,5-6-1,-2 0 0,4 3-2,-1-1 1,0 4-2,-4 0 0,0 3-1,-7 0 0,-4 4-2,-3-2-1,-9 3-7,0 2-12,-9 0-9,0 7-16,-3 5-11,-4 4-25,-3 8-45,-9 1-101,-10 4-42</inkml:trace>
  <inkml:trace contextRef="#ctx0" brushRef="#br0" timeOffset="131636.7582">20854 17198 754,'0'0'16,"0"0"-3,0 0 6,0 0 9,0 0 0,0 0-6,0 0-4,0 0-15,0 0 3,0 0-2,253-52 2,-199 39 1,0-2-2,0 3-5,-2-3-2,-6 1 1,-4 4-4,-7 0-10,-5 3-9,-3 0-15,-9 0-9,-4 2-21,-7 2-34,-4 0-60,2 1-110</inkml:trace>
  <inkml:trace contextRef="#ctx0" brushRef="#br0" timeOffset="131973.4272">21498 16433 797,'0'0'15,"0"0"-2,0 0 2,0 0 3,0 0-5,0 0-2,0 0-4,0 0-1,0 0 0,24 6 0,-8 10 5,1 6-5,2-1 4,8 1-1,4 3-4,2-4 0,5 1-1,2-2-2,-1-2 2,-1-1-1,0-2-2,-1 0 1,-4-1 0,-1-2 2,-3 0-2,-8-4 0,-5 1-1,-6-4-2,-3 2 1,-3 5 1,-4 6-1,-9 11 0,-13 2 0,-11 8-3,-9 4-5,-7-4-2,-5 1-7,-2 0-8,-2-1-17,-1 2-11,0-3-34,4 0-47,1-6-117,3-2-30</inkml:trace>
  <inkml:trace contextRef="#ctx0" brushRef="#br0" timeOffset="132308.7573">20615 16673 908,'0'0'-3,"0"0"-3,0 0 0,0 0 2,0 0 2,0 0 2,0 0-2,0 0 1,0 0 0,0 0 1,-84 97 5,60-58 2,-3 4 2,-1 0 1,0 1-2,1-5 4,4-1-5,4-9 1,6-2-4,6-5-2,7-1 1,0 0-1,15 0 5,7 2-5,7-1 4,9 0-6,5 0 2,8-2-5,4 4-8,1-2-23,-2 0-64,-7 6-208,-15-6-40</inkml:trace>
  <inkml:trace contextRef="#ctx0" brushRef="#br0" timeOffset="140598.3874">18372 12536 219,'0'0'25,"0"0"16,0 0 9,0 0 1,0 0-4,0 0-4,0 0-4,0 0-3,0 0-6,28 11-2,-28-11-6,2 0-3,-1 1-2,0-1-2,1 0-2,-1 0 0,1 0-1,-1 0 0,1 0-1,-2 0 0,3 0 1,-2 0-1,1 0-2,-1 0 1,1 0-2,-1 0-1,1 0-2,-1 0-2,2 0 0,-3 0-2,0 0 2,1 0-1,-1 0 1,0-4-5,0-2 6,-4-2-6,0 1 5,-2 0-1,-5-2 0,2 6 0,-4-7-1,1 5 0,0 0 1,-2-3-2,-3 2 1,0 1-1,2 0 0,-3 0 1,1 0-1,-2 1 1,-3-3-1,1 1 0,1-1 1,1 2-1,0-2 2,0 0-1,2 1 1,3 2 0,0-3 1,-2 3-2,6 1 1,-3-1 1,3 0 0,6 3 0,-6-2-1,4 3-1,-5-2 2,0 2-2,0 0 0,-5 0-1,3 6-1,-6 2 1,2 3 0,2-1 1,1 2 0,1 2-1,1-1 1,-1 2 0,1-1-1,0 3 5,2 0-6,-1 1 5,0 2-4,2-2 0,0 1 2,1 0-2,-1 1 1,3-1 0,0 1 0,2 1-1,1 1 1,1-7-1,0 5 1,1 0 0,-1 0-1,2 7 2,0-1-1,0-9 0,0 3 0,0 0 0,0 0 1,0 4-1,0-4 1,0-3 0,3-1 0,-1 0 0,0-4-1,1 5 0,0-3 1,-1 1-1,2 0 2,0-1-1,1 0-2,-1-5 0,3 4 1,-3-3 0,1-1 1,4 3-3,-1-2 2,4 5 4,-5-5-5,0 1 4,0-6-3,0 2 0,1 1-1,1-3 1,1 0-1,-2-1 0,1 3 1,1-4-1,-1 2 1,0-3-1,-1 3 1,4-4-1,-4 2 1,2-1-1,1 1 1,0-3 0,1 1 0,-1-1-1,1 0 0,1 0 0,4 0 1,1-1-1,3-4 1,-2-1 0,0 1 0,-2-3 1,2-1-2,1-1-4,-2-2 4,0 0-4,2 0 5,0 0 0,0-3 0,-3 3 0,2-2-1,-1-1 1,0 0-1,1-1 1,-4-2-1,3 2 1,-2-3-1,0 1 0,0-1 1,-5 2 0,1-2-1,-2-2 1,-1 0 1,-1-2-2,-2 1-2,3-2 2,-5 2 0,2 0 2,-3 0-1,0 2-1,0 3 0,-3-1 0,0-2 1,0 1 0,-2-7 1,-4 1-2,1 4 0,-4 1 1,-1 1-1,1 2-2,-1 1 4,-3 2-3,0 0 3,-3 2-2,-1 0 2,-3 2-2,-1 1-1,1 1 2,-5 1-3,1 0 1,-2 2-2,-2 3 0,-2-1-6,-2 3-8,-1 0-20,-3 12-56,-2 5-212,-4 5-23</inkml:trace>
  <inkml:trace contextRef="#ctx0" brushRef="#br0" timeOffset="145070.3828">18577 13571 513,'0'0'34,"0"0"-3,0 0 1,0 0-2,0 0-6,0 0-8,0 0-7,0 0-5,0 0-3,0 0-1,-18-20 5,18 20 5,2 13 0,8 8 2,6 11-1,0 3-1,4 4 2,6 5-2,-1 5-1,5 6 3,2 2-5,2 7 3,4 3-2,3 2-3,2 6 0,3-3-1,1 3 2,3-3 1,0-4-2,0-2 2,3-4-4,-6-3 0,1-3 1,-2-3-1,-3-5 1,-4-4-3,-4 0 2,-5-5-1,0-5 1,-5-2-1,-5-5 0,-4-2 0,-2-3-1,-5-8-1,-3 0 1,-2-5 0,-2-4-2,1-1 1,-3-4 0,0 0-1,0 0 0,0 2-5,1-1-4,-1 1-7,0 4-15,0-2-6,-4 6-21,-1-2-25,0-1-46,-1 0-108,3-4-21</inkml:trace>
  <inkml:trace contextRef="#ctx0" brushRef="#br0" timeOffset="145362.4572">19312 15111 578,'0'0'31,"0"0"-5,0 0-5,0 0 3,0 0 0,0 0 2,0 0 1,0 0-3,0 0-5,48-2-6,-23 8-3,-1 2-2,-1-2-3,-1 0 0,-2 0 0,-6-3-3,0 1 3,-1 3 0,-2-4-7,3 3 5,-8-2-9,0-2 0,-1 0-2,-1 1-11,1-1-9,-1 0-19,0 1-24,-4-3-39,0 0-50,0 0-91</inkml:trace>
  <inkml:trace contextRef="#ctx0" brushRef="#br0" timeOffset="145559.2936">19691 14853 719,'0'0'22,"0"0"-2,0 0 4,0 0-2,0 0-6,0 0-3,0 0-6,0 0 0,0 0-2,0 0-4,8 97-2,-17-61-6,-4 3-7,0-1-12,1-1-12,2 0-24,3 1-39,1-4-93,4 2-82</inkml:trace>
  <inkml:trace contextRef="#ctx0" brushRef="#br0" timeOffset="146489.6852">17627 13512 232,'0'0'34,"0"0"14,0 0 2,0 0 0,0 0-2,0 0-5,0 0-4,0 0-5,0 0-5,24-64-2,-22 62-3,1-1-1,-3 3-5,0-2-3,0 2-3,0 0-6,0 0 0,0 0-4,-5 10 1,-2 10-2,-8 9 1,3 8 1,-6 6 1,-2 9 0,-2 5 3,-2 4 3,-4 7-3,-2 4 4,-3 8-6,-3 1 0,-4 5 2,2-2-2,-2 3 4,0-5-1,3-4 0,0-6 1,4-7-3,1-8 0,5-7-2,4-10-1,5-6 0,2-8-3,8-9 0,2-1 0,1-6 0,4-4 0,-1-2 0,2-4-1,-1 0 0,1 0 0,0 2-1,0-1-1,-1 1-1,1-2-4,0 0-3,0 2-6,-3-2-8,3 0-11,0 3-10,-2-3-23,2 0-39,-1 0-94,0 0-55</inkml:trace>
  <inkml:trace contextRef="#ctx0" brushRef="#br0" timeOffset="146758.403">16976 14618 608,'0'0'32,"0"0"5,0 0-1,0 0-6,0 0-4,0 0-5,0 0-7,0 0-4,0 0-1,0 0-1,3 12 0,-6 17-1,-5 13-2,0 0 0,-2-1 3,1-1-1,-2-3 1,2-3-4,2-5 2,-1-9-4,5-3-2,1-9 3,1-3-3,1 4 1,0-4-1,6 0 1,11-3 1,4-2 0,12-2-4,5-12-10,6-6-14,3-3-29,4 2-74,-5 3-166,-1 8-14</inkml:trace>
  <inkml:trace contextRef="#ctx0" brushRef="#br0" timeOffset="162788.767">23235 16648 726,'0'0'5,"0"0"-4,0 0 0,0 0 8,0 0 2,0 0 4,0 0-1,0 0-3,0 0-2,23 85 0,-20-70 0,1-1 1,-2-3 2,1-2 0,0 3-1,-2-9-3,0 2-3,2-4-2,0 2-1,7-3 1,6 0 0,4-7 1,12-13 1,6-11-1,11-10 1,13-12-3,15-10 2,21-10-1,15-8-8,17-8-7,7-4-34,8 3-81,-4 0-184,-7 13-14</inkml:trace>
  <inkml:trace contextRef="#ctx0" brushRef="#br0" timeOffset="169897.408">10590 15683 274,'0'0'30,"0"0"4,0 0 6,0 0 0,0 0-3,0 0-4,0 0-5,0 0-6,0 0-4,-14 30-4,12-28 0,2-2 0,0 1 0,0-1-1,0 2 1,-2-2 0,2 0 0,0 1-2,0-1-1,0 0-2,0 0 0,0-10-1,2-8-1,3-5 1,-2-3 2,1-4 0,1-3 0,3-8 2,1-1-1,-1-5 2,4-2-4,1-7 1,0 0-1,4-3-7,2-2 4,0 2-5,1 4 1,3-1 3,-3 8-3,2 5 3,0 1-2,-3 6 0,-1 4-1,1 5 1,-4 4-2,-1 1 0,-4 10-1,-4 4 0,0 3 0,-3 1 0,1 1 0,-1 1-1,-3 2-1,0 0-5,0 0-3,0 0-9,0 0-10,0 0-23,3 0-25,-3 0-57,0 0-87,0 4-41</inkml:trace>
  <inkml:trace contextRef="#ctx0" brushRef="#br0" timeOffset="170280.8579">10806 14675 448,'0'0'39,"0"0"3,0 0 6,0 0-2,0 0-9,0 0-9,0 0-8,0 0-7,0 0-4,-39 0-4,37 0-1,1 0 3,1-1 2,0-2 0,1-6-1,8-1-2,5-2 0,0 0 0,3 0-1,-4 1-1,3 0 1,-2 1 1,-4 2 0,1-1 0,-3 5 1,-5 0 0,4 2-1,-7 2 0,0-2 0,0 2 1,1 0-1,4 0 0,-1 11-2,2 9-1,-2 10-2,-4 6 1,0 5-6,0 3-6,0 2-19,-1 3-37,0 1-138,1 4-102</inkml:trace>
  <inkml:trace contextRef="#ctx0" brushRef="#br0" timeOffset="173588.4303">11244 16420 337,'0'0'27,"0"0"-1,0 0 4,0 0 4,0 0-1,0 0-3,0 0-5,0 0-6,0 0-3,0 0 1,-34-45 1,34 45-1,-1 0 2,-1-2-2,1 2-3,-2 0-3,3 0-3,-2 0-2,0 0-1,2 0-1,-1 0 0,1 0-3,-2 0 2,2 2-1,0 5-1,0 4 1,2 1-2,3-4 2,5 4 1,4-3 0,1-1 2,8 2 1,-1 0-3,5-5 3,1 2-4,4-2 1,1-2-2,2-1 1,4 0 0,-2 1 2,4-1-3,4 1 0,1-1-1,2 0 1,-2-1 0,3 3-1,0-3-1,1 1 1,0-2 0,2 0 0,-1-5 3,2-2-4,1-3 4,-5-2-6,1 0 3,-2 1-3,0 1 6,-3 1-3,-5-1 0,-1 3 1,-4-1-5,-1 3 4,-4-2-1,-3 4 2,-1-1-1,-9 1-1,-1 0 0,-4 1 0,-8 1-3,2 1 0,-6 0-3,4 0-5,2 0-6,0 0-11,0 0-8,-6 0-16,0 0-19,0 0-21,0 0-39,0 0-33</inkml:trace>
  <inkml:trace contextRef="#ctx0" brushRef="#br0" timeOffset="173897.6116">12587 16100 478,'0'0'37,"0"0"-1,0 0-6,0 0-1,0 0-7,0 0-3,0 0-2,0 0-7,0 0-2,0 0-3,-15-18-1,15 18 2,-2 0 1,2 0 1,0 2-1,0 10 0,2 4-1,4 5 0,4-4 0,2-1 1,-2-1-2,3-2 2,-3-3-1,0 0-1,-4-2 1,0-1-1,1 1 0,-4 1 2,0 8 0,-3 3-1,-5 12-2,-9 7-5,-7 8-7,-10 14-7,-5 12-31,-8 8-64,-5 9-169,-8-1-21</inkml:trace>
  <inkml:trace contextRef="#ctx0" brushRef="#br0" timeOffset="192949.6628">10597 8158 321,'0'0'37,"0"0"4,0 0-1,0 0-7,0 0-4,0 0-6,0 0-4,0 0-1,0 0-2,-25-12 1,24 11-4,0 1-1,-1-2 0,2 2-3,-1-2-1,1 2-4,-4-1-2,4 1-2,0-1-2,0 1 3,0-1 0,0 1 1,0 0 0,0 0 0,0 0 0,0 0 0,0 0 0,5 0 0,-1 0 1,3 0 0,0 0 0,0 0 0,5 1-1,-2 1 2,0 0-1,0 0 1,3-1-3,4 1 0,-5 0 0,7 1 0,-3-3 0,4 4 0,4-3 0,-2 2 0,-6-3-1,3 2 1,0-2 0,4 0 1,4 0 0,-2 0 0,1 0 0,-1 0-1,0-2 3,3 1-1,1-2-1,0 2 1,1-2 0,1 3-2,-1-2 1,0 1-1,2-1-1,0 0 1,1 1 0,1-1 0,0 2 0,1-2 0,-2 2-1,2-1 0,-2 1 0,0 0 0,2 0 0,0 0 0,1 0 1,0 0-1,0 0 1,5 0-1,-3 0 0,0 0 0,1 0 0,-1 0 1,3 0-1,-1 0 0,0-1 0,1 1 0,-1-1 1,-1 1-1,0-2 0,0-1 0,0 3-2,-1-2 3,1 2 0,-3 0 1,3-1 0,-3 1-1,3 0 0,-3 0 0,1 0 0,-2 0-1,4 0 0,-1 0 0,1 0 1,1 0-1,0 0 1,-1 0 0,2 0 0,-1 0-1,-1 0 0,2 0 0,-1 0-1,0 0 1,1 0 0,1 0 0,0 0 1,-2 0-1,5 0 1,-3 0-2,6 0 1,-3-2 1,-2 0-1,2 1 1,-2 0-2,-1-1-1,-3 1 2,3 1 1,-2-2-1,0-1 2,3 1-1,-3-1-1,1 0 2,-1 1-2,1 0 0,-5-1 2,5 0-4,-3 0 2,0 1 0,0-1 0,0 2 0,-1-2 2,0 1-2,0-1 0,-1 1 0,1 1 0,-2-1 0,1 2 0,-3 0 0,1 0 0,-3-1 0,0 1 0,1 0 0,-3-1 1,1 1-2,0-2 2,-1 1-1,2 1 0,-3 0 1,1 0-1,-1-2 0,-1 2 0,-1 0-1,0-1 1,-1-1 1,1 2 0,1-2 0,1 2 0,1-3-1,0 2 2,-2-1-2,2 2 1,-2 0-1,1 0 1,0 0-1,-2 0 1,1 0-1,0 0 0,1 0 1,-1 0-1,2 0 0,0 0 0,-1 0-1,2 2 1,-1-1 0,1 2 1,1-3 1,-1 0-2,0 2 0,1-2 0,3 2 0,-2-2 0,0 1 0,0 1 0,0-2 1,0 1-1,1 1 0,0-1 0,4-1-1,0 1 2,0-1-1,2 2 0,2-1 1,-1 1-1,-2 1-1,1-1 1,1-1 0,-1 2 0,1-1-1,1-1 1,1 1 0,-1-1 1,1 1-1,-2-2 0,2 1 0,0-1-1,0 2 2,1-2-1,-1 0-1,1 0 1,1 0 0,-2 0 1,0 0 0,0 0-2,1-2 1,-2-1 0,-2 2 0,0-1 0,1 2 0,-1 0 0,-2-1 1,3 1-2,-4 0 1,-1-2-1,4 1 2,-3 1-1,0-2 0,0 2 1,0 0-1,-1-1 0,0 1 0,0 0 0,-1 0-1,2 0 2,-3 0 0,2 0 0,-1 0 0,-2 0 0,2 0 0,-1 0 0,0 1-1,3 1 0,1-2 0,-1 1 0,0-1 1,3 0-1,-1 2 1,-1-2-1,2 0 0,2 1 0,-1-1 0,1 0 0,2 0-1,-1 2 2,0-1-1,3 1 0,0 1 0,1 0 0,0 0 0,2 0 0,-1 0 0,1 2 0,1-1 0,-1 0-1,3 1 1,-1 0 0,1-1 0,1-1 0,0 2 0,-2 0 0,4-2 0,1-1 0,0 1 0,0-1 0,-1 0 1,2 1-2,-1-1 1,1-2 0,-1 2-1,1-1 1,0 1 0,0 0 1,2-1 0,-2-1-1,0 0 1,1 1-2,-1-1 0,2 0 1,-3 0 0,3 0 1,-2 0-1,-1 0 0,1 3 1,-1-3-1,-1 0 0,1 0-1,-2-4 2,2 3-1,-2-1 1,0 0 1,2 1 0,-2-1-1,2 2 0,-3-2 1,2-1-1,1 3 1,-2-2 0,1 0-1,-1 2 1,0-1-1,0 1 1,-1-2 0,1 1 0,0 0 0,0-2 0,-4 3 0,0 0-1,-4 0 1,0 0-1,-5 0 0,-1 0-1,-1 0 0,-4 0 0,-4 0 0,0 4 0,-11-3 1,-1 1-2,-7-1 1,-4-1-5,-2 2-8,-5-2-14,0 0-13,0 7-45,-11 2-177,-16 6-17</inkml:trace>
  <inkml:trace contextRef="#ctx0" brushRef="#br0" timeOffset="195737.8087">1677 9297 235,'0'0'29,"0"0"0,0 0 0,0 0-8,0 0-6,0 0-4,0 0-2,0 0-2,0 0-1,0 0 1,0 0 1,0 0 2,0 0 4,0 0 2,3 0-2,4 0 2,5 0-2,5 1 1,0 1-1,4 1 1,-1-1-4,3 0 1,-1-2-2,4 0-2,3 0-2,0 0 0,4 0-1,2 0-1,2 0 0,3 0-1,0 0 0,3-2-1,1-1 0,0 1-1,0-3 1,3 3 0,0-1-1,0-1 1,-1 1-1,2 1 0,0-1 0,1-1-1,2 1 1,0 0 0,-1 0 1,5-1 0,-4-3-1,1 2 3,0 0-2,-2 0 1,1 1 0,2-1 1,-1 1-1,-4-1 1,3 2-1,-2-1-2,-3 1 1,3-1 1,-4 3-3,1-1 4,-4 1-2,3-2-1,-3 2-3,2-3 2,-1 3-2,-1-2 4,2 1-1,-3 1 0,1-1 0,1 1 0,-2 0 0,2-3 0,-1 3 1,3-1-2,-2 0 1,-1 2 0,0-1 1,0 1-1,0 0-1,3 0 0,-2 0 1,2 0 0,-3 0 0,3 0 0,-4 1-1,-1 1 1,3 0-1,-1 1 0,0-1 1,1 0-1,-2 1 2,5 0 0,-4 0 3,7 1-1,-5-2 1,3 1-3,-2 0-1,0 1-1,-2-3 2,2 1-4,0-1 2,1 1 0,-4-1 2,6 0-1,-5-1 0,-1 2 0,1-2 0,-2 0-1,2 0 0,-1 0-2,-1 0 3,1 0-1,-2-2 0,-1 1 1,0-2-1,-1 2 0,-1-2 1,0-1-1,3 3-3,-4-2 6,3 0-6,-4 0 3,3 1 0,-1 2 0,-4-1 0,1 1-1,-1 0 1,0 0-1,-1 0 1,-2 0 1,1 0-1,-4 0 0,2 0 0,-3 0 0,3 1 5,-3 1-6,-1 1 5,1-2-3,0 2-1,-2-1 1,1-1-1,2 3 1,-5-3-1,4 1 1,-1 1-1,2-2 1,-4 2-1,-1 0 1,1-1 0,0-1-2,-1 1 2,0 1-1,-1-2 1,2 1 1,-1-1-1,0 1-1,1-1 1,0 1-1,0-1 1,-1 1-2,2 0 1,1-1 1,-1 1-1,0-2 1,2 0-1,1 0 1,1 2-1,-1-2 0,-1 0 1,4 0-2,-1 0 1,0 0 1,0 0-1,1 0 1,-1-2-1,2 2 0,-1-2 1,0 1-1,1-3 1,-1 3 0,2-1-1,-2 1 1,2-1-1,-2 1 1,2-1-1,0 1 1,0-2 0,0 1-1,0 2 1,-1-1-2,1 1 1,0-2 2,0 2-2,0-2 0,-2 1 1,-1 1-1,3 0 1,-2 0-1,-1 0 0,3 0 0,-2 0 1,1 0-2,-1 0 1,-1 0-1,0 0 1,-2 0 2,1 0-2,-1 0 0,2 0 0,-3 0 0,0 0-1,0 0 2,0 0-1,0 0-2,0 0 3,0 0 0,0 0 0,-1 0 0,-2 0 0,3-2-2,-3 1 0,3 1 1,-4-1-1,1-1 2,-1 1 0,1-1-1,-1 2 0,-5 0 1,3-1 0,-1 1-1,-5-2 1,6 2 0,-1-2-1,-7 2 0,11 0 1,-4 0 0,-8 0 0,8-1-1,-1 1 1,-4-2 0,2 2 0,-2-1 1,-2 1-2,1-2 1,-3 2-1,3 0-1,0 0 1,-1 0 1,0 0-1,0 0 2,-3-1 0,5 0-2,-2-1-2,1 2 3,-2-2-1,0 1 1,0 1 2,2-2-3,-4 2-3,5-1 5,-5-1-1,4 2 0,-9-1 0,6-1 0,-4 2 0,0 0 0,4-1 1,-4 1-1,1-1 2,-1 1 0,-2-2 0,3 2-1,-1 0 1,0 0 0,-3-2-3,5 2 0,-3-1 2,1 1-2,-2-2 1,-1 2 0,3-2-1,1 2 1,-7 0-1,4-1 0,2 1 0,0-2 1,4 2-1,-4 0 0,-1 0 0,0 0-1,2-3 1,-1 3 0,1 0 0,5 0 1,-6 0-1,-1 0 0,8 0 1,-7 0 0,0 0 0,5-1-1,-5 1 1,0 0 0,3-1 0,-2 1 1,-3 0-1,3 0 1,-2-2-2,1 2 2,-2 0 0,3 0-1,-7 0 1,0-1 0,0 1 1,1 0-1,1 0 2,-1 0-1,1 0 0,-1 0-1,1 0 1,-1 0-3,0 0 2,1 0-1,0 0-1,-1-2 1,1 2-1,-1 0 0,-1 0 1,0 0-2,0 0 2,3 0-1,-3 0 1,1 0-1,-1 0 0,0 0 0,2 0 0,-2 0 1,0 0-1,1 0 1,-1 0-1,0 0 0,3 0 0,-3 0 0,0 0 0,0 0 0,0 0 0,1 0 0,-1 0 0,0 0 0,0 0 0,0 0 0,0 0 0,0 0 0,0 0-1,0 0 0,0 0 1,0 0 0,0 0 0,0 0 0,0 0-2,0 0-5,0 0-7,0 0-7,0 0-12,0 0-15,0 0-32,0 0-91,0 0-95</inkml:trace>
  <inkml:trace contextRef="#ctx0" brushRef="#br0" timeOffset="198018.2871">9795 9195 135,'0'0'14,"0"0"6,0 0 5,0 0 5,0 0-4,0 0-3,0 0 1,0 0-3,0 0-4,0 0 2,-10 0-2,10 0 0,0 0 0,0 0 0,0 0-1,0 0 0,0 0-3,0 2-4,0-2 0,0 0-2,0 0 0,4 2 3,2-1-2,4 0 1,2 1-1,-2-2 0,0 1 0,-6-1-2,8 2-1,-6-2 1,7 1-2,-2-1 0,0 2-1,1 0 0,-1-2 2,0 1 0,-1 1-1,1-2 0,0 1 2,-2-1-2,5 2 0,-1-1-1,0-1 1,1 1 1,0-1 1,4 2-1,-6-2-1,7 0 0,-8 0 3,2 1 2,7-1-2,0 0-2,-2 2-2,1-2-1,0 0 0,0 0 0,5 2 1,1-2-1,-4 0-1,1 1 2,1-1-3,0 0 1,0 0-1,-1 2 0,1-1 2,2-1-1,-1 2 2,1-1-1,-2 1 1,2-1-1,-1-1 1,1 0 0,-2 0-1,2 0 1,-1 0-1,1 0 1,-1 2-1,2-2 0,-1 1 0,1-1-2,1 0 1,1 0 0,-2 0 1,1 0-1,-2 0 0,2 0 0,-2 0-1,3 0 1,0 0 1,1 0-1,0 0 2,0 0-3,0 0 2,0 0-2,-1 0 1,2 0 0,3 0-2,-1 0 2,1 0 0,2 0 0,1 0 1,3 0-2,-3 0 1,3 0 0,-1 0 0,2 0-1,1 0-1,-1 0 2,3 0 0,1-1 0,-1 1 1,1 0 0,2 0 0,0 0-1,3-2 1,-1 2-1,4-1 2,0-1-2,0 1 0,-1-2 1,1 1-1,4-1 1,-1 1-1,-1 1-1,1-1 0,1 0 1,2 0-2,0-1 2,-1 2-1,0-1 1,-1 0 0,1-1-1,1 2-4,-2-2 3,2 0-2,-2 0 3,-1 1 1,0 1 0,0-1-1,-2 1-1,2-1 1,-1 2 0,-5 0 3,3 0-3,1 0 0,-3 0-1,0 0-2,-1 0 4,0 0-1,-1 0 0,0 0 0,1 0 0,-2 0 1,-1 0 0,1 0-1,-3 0 1,2 0-1,-3 0 0,1 0 1,1 0-1,-2 0 1,0 0-1,1 0 2,-1 0-2,-1 0 1,-1 0-1,3 0-1,-2-1 2,3-2 1,-2 1 0,0 1-1,0-1 1,-2-1 1,0 1-2,-1 2-1,0 0 1,1-3-1,-2 3 0,1-1 2,-1 1-2,-2 0 0,1 0 1,-2 0 0,0-1 0,3 1 1,0-2-2,-1 1 1,1-1-1,0 0 0,0 2 1,0-3-1,3 3 0,-2-2 1,1 0-1,1 1 1,-2-1-1,0 0 0,3-1 0,-3 1 0,2-1 0,0 1-1,0 0 2,0-1-2,-2 1 2,-1-1-1,2 1 1,-2-1-1,-2 1 0,1-1 0,2 1 0,-2 0 0,0 2 0,-2-3 1,3 3-1,-3-2 1,0 0-1,-1 1 0,1-1 1,-3 0 0,2 1 0,-2-1 0,-3 2 0,1-2 0,-4-1 1,-1 3 0,-1-2 0,0-1 2,-1 1-2,-2 0 1,-7 2-1,4 0 0,-1-3-1,-5 3 0,6 0-1,-6 0 0,-2 0 1,4 0-1,-4 0 1,0 0-1,-3 0 0,4-2 1,-6 2-1,-2 0 0,10 0 1,-8 0 0,0 0 0,0 0-1,1 0 0,-1 0 1,-1 0 0,1 0 1,-6 0-1,4 0 0,4 0 0,-3 0 1,1 0-1,-6 0 0,0 0 1,0 0-2,2 0 2,-2 0-1,3 0-1,-2 0 1,4-2-1,0 1 0,1-1 0,0 2 0,-6 0 0,4-1 0,2 1 0,0-2 0,5 0 0,-5 1 0,-2 0 0,7 0 0,-6 1-1,-1-2 2,2 2-1,-1-2 0,-1 2-1,1-1 2,1 1-1,-1-2 0,1 2 0,-2-2 0,2 2 1,-2-1-1,3 1 0,-1 0 0,0 0-1,-2-1 1,2 1 0,0 0 0,0 0 0,-2-2 0,0 2 1,1-1-1,1 1 0,-6 0 0,5-2-1,-1 2 1,1-1 0,1 1 0,-6 0 0,0-2 0,0 2 1,1 0-1,4-1 0,2 1 0,-3-2-1,3 2 1,-7 0 1,0-2-1,0 2 0,2 0 0,-1 0 0,1 0 0,-1-1-1,1 1 2,-1 0-1,1 0 0,-1 0 0,-1 0 0,3-2 0,-2 2 0,1 0 1,-1 0-1,2 0 0,-2 0 0,1 0 2,-1-1-2,1 1 0,-1 0-2,1 0 2,-2 0 2,1 0-4,-1 0 2,0 0-3,1 0-4,-1 0-3,0 0-9,2 0-5,-2 0-13,0 0-22,0 0-53,-3 0-143,-6 1-13</inkml:trace>
  <inkml:trace contextRef="#ctx0" brushRef="#br0" timeOffset="199160.6037">19735 9197 383,'0'0'40,"0"0"-4,0 0-4,0 0-5,0 0-5,0 0-1,0 0-11,0 0-5,0 0-4,-15 0 3,15 0 4,0 0-2,9-2 0,8-1 2,8 0-4,1-1 3,3-1 1,1-1 1,5 1-3,1 0 1,0-2 0,2 2-2,-1-2-1,-1 2-1,-2 0 0,-4 1 0,-8 1-2,-3 3-1,-5-2-1,-8 2 1,4 0 0,-3 0-3,0 0 0,-1 0-2,-6 0-4,0 0-5,0 0-11,2 0-12,-2 0-17,1 0-25,-1 0-41,0 0-67</inkml:trace>
  <inkml:trace contextRef="#ctx0" brushRef="#br0" timeOffset="199539.1489">19713 9271 437,'0'0'22,"0"0"4,0 0 4,0 0-2,0 0-2,0 0-6,0 0-6,0 0 1,0 0-1,0 0 0,88-22-2,-58 17-1,4 0-1,-1 1-4,2-1 2,0 1-1,-5-1-3,3 2 1,-4 0-4,-7 0-1,-2 3 0,-8-1 0,-7 1 1,8-2 1,-8 2-2,-1-2 1,2 2 1,-6 0-1,0-1 1,0 1 0,1 0-1,0 0-1,-1 0 0,0 0-1,2 0-2,-2 0-2,0 0-5,0 0-4,0 0-9,0 0-8,-2 0-15,1 0-15,-3 1-26,-2 3-48,2-1-81</inkml:trace>
  <inkml:trace contextRef="#ctx0" brushRef="#br0" timeOffset="200288.7847">21364 9212 360,'0'0'43,"0"0"0,0 0-4,0 0-5,0 0-5,0 0-5,0 0-8,0 0-10,0 0 0,0 0 0,-16-17 1,37 11-1,7-3-1,6 1-5,3 3 3,-1-2 1,2 2-1,0-2-1,0 3 1,2-2 0,-3 1 0,-1 0 0,-2 1-2,0 1 0,-8 0-1,-5 1 0,-4 2-1,-7-2-2,-7 2-5,4 0-10,-7 0-13,0 0-22,0 0-14,0 0-30,0 0-54,0 0-41</inkml:trace>
  <inkml:trace contextRef="#ctx0" brushRef="#br0" timeOffset="200563.7932">21357 9264 351,'0'0'24,"0"0"4,0 0-2,0 0-5,0 0-4,0 0-5,0 0-3,0 0-1,0 0-1,253-57 4,-208 50 0,3-1-4,-1 0 2,-5 1-7,0 2 1,-7 0-2,-4 3 0,-2 2 2,-12 0-11,3 0-7,-10 0-18,-3 0-26,2 2-21,-5 0-31,-1 1-30</inkml:trace>
  <inkml:trace contextRef="#ctx0" brushRef="#br0" timeOffset="201150.2208">23604 8854 580,'0'0'5,"0"0"4,0 0 7,0 0 5,0 0-2,0 0-4,0 0-8,0 0-5,0 0 0,0 0-1,-52 2 1,22 20 0,-3 8-1,-6 6-1,0 1 1,-4 3-1,4-3 2,0 2-3,-1-5 2,3 0 2,1-2-4,3-2 4,2-3-5,3 0 2,3-5 0,2-1-2,4-6-1,5-3-5,3-2-13,4-4-16,4-3-24,-1 2-41,4-5-57,-1 0-68</inkml:trace>
  <inkml:trace contextRef="#ctx0" brushRef="#br0" timeOffset="201401.7933">23635 8961 660,'0'0'13,"0"0"-3,0 0 0,0 0-1,0 0-1,0 0-6,0 0 0,0 0-1,0 0 0,0 0 0,-188 84-1,141-52 1,-1 2-1,-3 3-1,1 0 4,2 0-4,-1 2-1,3-3-11,1 1-19,1-4-20,3-3-43,5-2-86,2-8-60</inkml:trace>
  <inkml:trace contextRef="#ctx0" brushRef="#br0" timeOffset="201672.88">21990 8819 75</inkml:trace>
  <inkml:trace contextRef="#ctx0" brushRef="#br0" timeOffset="206333.0375">1543 8361 385,'0'0'47,"0"0"-2,0 0-4,0 0-4,0 0-6,0 0-6,0 0-5,0 0-9,0 0-6,0 0-5,-9-86-1,6 101 2,0 10 2,-1 9 0,2 12 0,2 1 3,0 7-5,0 2 2,0 0-3,3 1-1,0-2 2,2-2-2,-2-2 2,5-6-2,-1-3 2,-2-4-1,-1-4 0,-1-5 1,0-10 0,1 0-1,-2-7 1,1-2-1,-2 3 1,3-4-1,-1 1 0,-3-5 0,3 0-3,-3-5-2,0 0-7,0 0-11,0 0-14,0 2-25,0-2-33,3 2-80,-3-2-48</inkml:trace>
  <inkml:trace contextRef="#ctx0" brushRef="#br0" timeOffset="208240.1972">1460 8254 435,'0'0'7,"0"0"7,0 0 4,0 0-5,0 0-3,0 0-7,0 0-2,0 0 0,0 0-1,0 0 2,6-7 0,9 13 2,5 1 1,0 0 1,2-4-2,4-1 0,3-2-2,1 0 3,6 0 0,3-1-1,3-5 2,2-3-2,3 0 0,2-3 1,2 0 0,7 0-1,1 0-1,2-1 0,1 2 0,3 1 1,0 2 0,4-1 0,-2 1-2,4-1 2,1 0 1,2 0 0,1 0 0,-3 0-2,-1 0 0,0 1 0,-2 1 0,1 0 1,-2-1-3,-2 1 1,4-2 0,-5 1 0,0 1 0,-3 2 0,-1-2-2,1 1 1,-4-1-1,-2 1 1,2 1 0,-3-1 0,-3 2 0,0-1-1,0 3 1,-2-3-1,-3 0 0,2 1 1,-4 0-1,-2-1 1,-1 1 0,-1 1 1,0-2 0,-3 0 0,1 1 3,-1-1-1,-2 2-1,-3-2 2,2 3-1,-3-1 1,1 0 0,-3 0-2,1 1 0,-1 2-2,-1 0 0,-2 0 1,1 0-1,-1 0 0,-3 0 0,0 0 0,1 0 1,-1 2-2,2 1 0,0-2 0,-1 2 0,4 0 1,-3-2 1,1 1-2,1 1 1,-2-1-1,0-1 1,-2 3-1,3-3 0,0 2 0,-1-2 1,1 2 0,1-1 0,1 1 1,-2 0-1,5 0 1,-2 0-1,1 0-1,-1 2 2,2 0-2,-2 2 2,2-2-2,1 2 0,-1 1 0,4-1 0,-1 0-1,1 0 1,0-2 1,3 2-1,-1-2 1,4 0-1,-2 0 0,5 0 1,-2 0-1,2-3 2,0 3-2,4-2-2,-4 0 4,4-2-2,2 2 1,-1-1 0,1 0 0,0-1 0,1 1 0,-2-1-1,4 2 1,1-2-1,-1 1 1,0-1-1,1 1 0,-4 0 0,5-1 1,-1-1-1,-2 2 1,2-1-1,-4 2 0,5-1 1,0 1-1,1-2 0,-1 1-1,0-1 2,-3 1-1,5-2 0,-3 2 1,1-2-1,0 1 1,1 1-1,-5-1 1,6-1-1,-3 1 0,-2-1 0,5 0-1,-5 2 2,1-2-1,1 1 0,-3 1 0,2-2 1,-1 1-1,0 1 0,1 0 0,-2-1 0,2 2 0,-1 0 0,0-2 1,0 3-1,0-4 0,-1 0 0,3 0 0,-4 0 0,1 0 1,-2 0 0,-2-2 1,0-1 0,-3 2 1,2-4 1,-2 0-1,0 1 1,-3 0-1,-2-1 1,-1 0-1,-3 1-1,-1-1 0,-3 1-1,3 0-1,-2 0 1,-3 1-1,-1 0 0,0 0 0,-4 1 1,1-2 1,-9 2-2,-1 1 0,-2 0 0,-2 1 0,1 0 0,-6 0 1,5 0-1,-6 0 1,1 0-2,-2 0 1,-5 0 0,0 0 0,6 0 1,0 0 0,0 0 0,1 0 1,-7 0-2,0 0 3,0 0-2,1 0-2,1 0 2,-1 0-1,1 0 0,-1 0 2,1 0-2,-1 0 0,0 0 1,4 0-1,0 1 0,2 0-1,3 1 1,-7-1 0,2 2 0,4-3 1,-3 2-1,-2 0 0,6-1 0,-5 1 0,-1-1 0,7 2-1,-6-2 1,-1 1 0,1-1 0,-1 1 1,0 0-2,1-1 1,3 2 0,-3-1 0,-4-1 0,8 4 2,-5-4-3,-1 1 2,4 1-2,-1 0 1,-3-1 0,4 2 0,-2-3 0,-3 1 0,4 1 0,-3-1 1,1 1-1,-1-2-1,5 3 1,-7 0-3,3-3 3,2 1-1,-6-2 1,3 3 1,-1 0 1,2-1-2,0 5 1,0-4-1,-1 4 0,3 0 0,-5 3 1,2 0 0,-1 2-1,-1 5 0,1-7 0,-2 9-2,0 0 3,0 1-2,0-2 1,0 2 0,0 0 0,0 1 1,0 8 0,0-4-1,0 1 1,-3-2-3,-2 0 1,0 1 4,2-1-4,-3 0 4,5 0-2,-4-4-1,1-1 0,-1 1 0,-3-2 0,5 0-1,-1-4 1,1-2 0,-2 5 1,1-5-1,-2 10 0,2-2 1,0-1 0,1-2-2,0 0 1,1 0-2,1-5 1,-2 7 1,3 0 0,0-7 1,0 8-1,0-8-1,0 0 2,0 0-1,0-5 0,0-2 1,0 2-2,0-2 1,0 1 1,0 1-1,0-7 1,0 0 0,0 0 0,0 1-1,0 1 1,0-1 0,0 0-1,0 1 0,0 0 1,-3-1-2,3 1 1,0-1-1,-1 5-1,-1-1 0,-2 4 1,0 0 0,-1-1-3,1 4-7,-3 0-9,1 0-18,-1 1-42,-2 1-112,0 3-85</inkml:trace>
  <inkml:trace contextRef="#ctx0" brushRef="#br0" timeOffset="210561.1658">1747 9469 305,'0'0'28,"0"0"2,0 0-3,0 0-2,0 0-5,0 0-5,0 0-1,0 0-4,0 0-2,0-7-2,0 7-3,0 0-1,0-2 1,0 2-1,0 0 1,0 0-1,0 0-1,0 0 1,0 0 1,0 0 0,0 0-1,0 0 2,0 0 1,0 0 1,0 0 2,0 0 1,0 0 1,0 0 1,4 0-3,2 0 1,1 0-2,3 0-2,3 0 0,0 0 1,6 0-2,1 0-1,5 0 0,-2 4 1,-1-1-1,5-1 2,2 3 0,1 0 0,5 2-1,1-4 2,2 4 1,2 0 1,1-4 0,2 4 0,2-2-1,4-3 0,3 1 1,-1 1 0,4-4-2,-2 0 0,5 0-2,1 0 0,2 0 1,1 0-1,0 0-1,0 0 0,-1 0-1,1 0 0,-1 0 0,1 3-1,2 2 1,-2-3 0,6 3-1,-2 0 1,1-3-2,-3 1 0,2 2 1,1-2-1,-1-1 1,3 1-1,-1 1 0,2 1 1,2-4-1,-1 2 1,1 0 0,2 0-1,-3 0 2,0 0-2,2 0 1,1 0 0,1 2 0,2 1 1,2-1-2,1 2 1,-2 2 0,3-1 0,0 0-1,3 1 1,3-1-1,1-1 0,0 0 1,3-2-1,0 0 1,0 0 0,2-1-1,1-1 1,1-1-1,2 0 0,0-1 0,-2 1 1,0-2-1,0 0 1,0 2-1,1-2 0,-1 0 0,3 0 1,2 0-1,-2-4 1,1 1-1,2-2 1,-4-2 0,3 2-1,-1-2 1,-1 0-1,-3 0 0,0-1 0,0-1 3,-2 1-3,-1 0 3,1-1-3,-5 1 0,0 2 1,-4-2 0,0 3 0,-6-2 0,-4 3-1,-2-1 1,-5 3-1,-7-2 1,-3 3-1,-4-1 0,-5 0 1,-2 2-1,-2 0 0,-6 0 1,-1-1-1,-7 1 0,0 0 0,-4 0 0,-7 0 0,1 0 0,-2 0 1,-5 0-1,7 0 0,-8 0 1,-2 0 0,2 0 0,-7 0 1,8-2-1,-7 2-1,5 0 1,1 0 0,-6 0 0,7 0-1,-7 0 0,5 0 0,2 0-1,-3 0-1,2 0-13,-5 3-35,3 2-149,-2 4-94</inkml:trace>
  <inkml:trace contextRef="#ctx0" brushRef="#br0" timeOffset="225792.5667">1815 14875 558,'0'0'14,"0"0"-2,0 0 3,0 0 5,0 0 2,0 0 2,0 0-4,0 0-3,0 0-1,-132-56-5,113 56-2,2 0-1,-8 0-2,5 2 1,1 3-4,-1 5 2,0 2-2,-1 3-1,-2 5 2,-3 4-2,-1 2-1,-5 6 0,3 3 0,-3 5 0,-1 3 1,4 3 4,-3 4-4,2 4 4,1 3-3,0 4-2,2 3 2,1 1-4,3 2 1,2 1-1,3 0 2,3-2 3,2 1-3,3 2 3,3 0-4,1 0 0,2 2 2,2 2-3,1 0 3,1-1-1,0-1-3,0 1 7,3-4-8,5-2 4,-3-1 0,5 0-2,1-2 4,2-3-4,-1-2 3,1-3-3,-3-2 5,6-3-4,-3 0 3,0-4 1,3-1-5,-2-3 5,2-3-6,1-3 5,0-4-3,3-1-1,3-2 2,-3-5-1,5 0 1,2-1 0,-1-4 1,7-2-3,-1 1 2,0-3-1,4-2 1,-1-1 1,2-2-2,-2-1-2,0-2 0,1-4 3,0-1 0,3-2 1,-3 0-2,2-2-1,-2-1 3,-1 1-3,2-3 2,-3-2-2,0-1 0,-2-1 1,1 2-1,-2-6 1,-1 3-1,0-1 4,-2-3-2,1 1 0,-2-4-2,-1 0-2,-1-4 2,4-1 2,-2 0 1,-1 0-1,2-3-1,-2 2 0,0-2-3,-3-1 2,3-1 0,-3-4-2,3 4 5,-3-3-4,-2 1 1,2 1 1,-2-1 0,-2 2 0,3 0 3,-3-2-3,-2-1 0,5-2 1,-4-4-3,-2 2 2,3-7-1,-3 0 1,1-1 1,-2-4-1,2 0-1,-2 1 1,-1-4 0,-1 3-1,-1-3 5,-1 2-5,-3 0 1,3 2 1,-5 5-1,0-2 0,-2 3 0,2 2 1,-1-2-2,-2 3 2,2 1-2,-4 0 1,2 4 0,-3-3 2,0 2 0,0 3-4,0-1 4,0 0-4,-3-1 0,2 1 3,-5-3-2,-1 5 3,-2-7-1,3 1 2,-3-1-2,0 0 0,-3 1 2,-1-1-1,-3 0 0,-1 1 2,-2 0-3,-4-1 2,1 1 1,-3-1 0,-1 0 1,-3 2-6,-1-1 5,1 3-3,-1-1-1,-1 1 5,1 3-2,4-1 1,-1 1 1,-1 3-3,0 2-2,3-1 2,-3 2-3,1 3 2,2-1-2,-4 5 0,2 1 0,-3 4 0,2 1-3,-4 2-4,-1 1-7,-5 3-2,-2 3-5,-1 0-3,-1 5-7,-1 7-13,5 5-11,-1 1-27,-1 6-39,7 2-71,-2 3-39</inkml:trace>
  <inkml:trace contextRef="#ctx0" brushRef="#br0" timeOffset="226577.349">1041 14270 532,'0'0'35,"0"0"-3,0 0 2,0 0-4,0 0-5,0 0-8,0 0-5,0 0-3,0 0-5,-14 5 0,14-5-1,0 0-2,0-12 2,4-6-3,6-4 2,0-3-1,3 1 1,-2-3 0,0 0 0,2-2 0,-3 2 2,-1 0 0,1-1 2,-3 1-1,0-2-1,-1-2 1,-1 2-5,0 1 5,-2 2-6,1 8 5,-1 7 0,-1 6-4,-2 1 2,1-1-2,1 0 0,-1 1 0,-1 4 2,3 0 0,3 9 2,5 6 1,0 13 1,4 1-3,-2 8 1,3 1-3,-3 2-1,3-1 0,-4-2 0,-2 2 0,4-3-1,-3-6 0,-1-1-7,1-6 2,-4 1-6,-1-9-6,-3 0-5,0-3-12,-3-2-16,4 2-20,-4-5-29,0 3-60,0-5-66</inkml:trace>
  <inkml:trace contextRef="#ctx0" brushRef="#br0" timeOffset="226764.268">1141 14141 665,'0'0'-1,"0"0"1,0 0 2,0 0 0,0 0 1,0 0-2,0 0-2,0 0-10,0 0-37,0 0-68,179-93-133,-153 84 2</inkml:trace>
  <inkml:trace contextRef="#ctx0" brushRef="#br0" timeOffset="228209.4413">5308 14887 556,'0'0'24,"0"0"-5,0 0-3,0 0 1,0 0-2,0 0-4,0 0-3,0 0-3,0 0-1,0 0-2,-135-3-2,116 28 1,2 5 0,-3 7 1,-2 5 1,0 6 1,-1 6 3,0 5 0,-4 5 7,5 7-4,-1 6 0,-2 7 1,2 3-5,3 5 2,1 2 1,-1 1-3,5-4 2,1 4-2,4-4-4,2 0 2,0 0-1,8-3-1,0-1 1,0-5-4,0-2 2,8-3 1,0-6-3,2-2 3,4-5-3,2-3 4,3-4-2,0-1 1,1-2 6,3-3-7,2-1 7,-2-2-5,3-4-1,3-2-2,-2-2 1,2-4 1,2-1-2,-1-3 4,0-5-5,1-3 3,-1 1-2,2-3 0,0-3 0,-2-1-1,2-5 2,0 0 3,0-3-2,1-2-1,1-5 0,-5-3-2,3 0 0,-2-3 1,1-5-3,-1 0 2,-1-4 1,1-4-1,-2 0 2,-2-3-1,4 0 2,-1-1 0,2 1-2,-4-4 0,5 1 0,-2-3-1,-1 0 1,0-1-3,1-1 3,1-2 1,-2 0-1,-2-2-1,-1-1-1,3 1-1,-6-3-3,3-1 8,-3 3-4,2-2 0,-5-1 3,2-1-1,0-1 1,-1-2-1,-2-3 0,1-4-2,-1-3 4,-3-5-1,0 4 0,-3-3-3,0 4 3,-2-3 1,-2 1-4,1 2 6,-1 2-5,-3 1 2,0 4 2,-2-2-3,3 2 0,-4 1 2,0-1 1,-2 0-1,-1 1 2,0 4-2,0-1 0,0 2 0,-6 0 2,-2-1-1,1 0-5,-2-1 5,-5 1-6,3-3 4,0 1 1,-4-4 0,1 1 0,-3-4-1,-1 2 0,-2 0-2,-2 0 2,-1 2 0,0-2 1,-3 4 0,0-3 0,-3 3-2,-1-1-2,-4 2 4,1 2-3,-5 2 5,0 1 0,0 4-1,-1 4 1,-3 2-3,3 2 2,-3 4-2,-3 1 0,0 5-1,-2 1-1,0 2 2,1 4-2,1 0-1,1 3-2,0-1-5,4 3-5,1 0-4,1 0-8,6 8-7,3 4-17,4-1-17,3 4-39,4 3-60,1-1-84</inkml:trace>
  <inkml:trace contextRef="#ctx0" brushRef="#br0" timeOffset="228730.4854">6026 14052 478,'0'0'31,"0"0"2,0 0 1,0 0-1,0 0-6,0 0-3,0 0-5,0 0-7,0 0-5,-12-34-3,8 34-1,0 9-1,-2 11 2,3 12-1,2 7-1,-1 9-2,2 1 2,0 4-4,3-3 0,0-1-7,4-4-8,-1-3-15,1-3-27,-4-3-35,4-6-55,-4-5-86</inkml:trace>
  <inkml:trace contextRef="#ctx0" brushRef="#br0" timeOffset="229145.2258">5976 14081 592,'0'0'15,"0"0"-5,0 0 5,0 0 2,0 0 1,0 0-5,0 0-6,0 0-3,0 0 0,0 0 0,40-113 0,-26 113 4,0 10-2,1 6-1,-3 2-1,-2 4-2,-3 3-1,-2 4 2,-4 0-3,2 1 1,-3 0-1,3 1 0,1-1-3,0-3 0,4-1-2,-1-3-1,5-2 2,2-1 0,2-3-1,7-2 3,0-3-1,1 0 3,1-3-1,-1 0 0,-1-1 1,0-1-1,-9-1 1,-1 2 1,-5-2-1,-4-4 6,-1 7 5,-3 3 2,-7 5 1,-7 5-7,-7 1-1,-7 0-7,-1-1-4,-4 2-7,1-5-16,2-1-33,-2 1-89,6-2-112</inkml:trace>
  <inkml:trace contextRef="#ctx0" brushRef="#br0" timeOffset="235782.6347">5575 15515 250,'0'0'10,"0"0"11,0 0 11,0 0 2,0 0-4,0 0-5,0 0-5,0 0 0,0 0 4,-3 25 0,3-23 2,0-1-6,0 1-8,0-2-2,0 2-7,0-2 2,0 0-1,0 0 0,3 0-1,1-4 0,5-1 2,-5 4-1,1 0 1,-1-1-1,0 2 3,1 0 1,3 0 1,-2 6 3,0 2-2,-2 1 0,-2-4 1,-1 7-2,-1-4 0,0 4 1,0-1 0,0-1 3,-3 0 1,1-8 2,1 3-1,1-5-1,0 0-3,0 0-2,0 0-3,-1 1-1,-5-1-3,2 0-1,-5-5 0,3 0-2,2-6 2,1 2-1,3-3 0,0 3 0,0 2 0,0-2 0,0 5 0,0 0-1,3 1 0,-3 3-1,6 0 3,1 2 0,3 7-2,-2 2 3,-1 0-2,-4-1 2,-3 3-2,0-1 2,0-2-1,0 1 0,0-3 2,0 2 0,-2-7 1,-2 4 0,0-4 1,2 1-1,-1 0 0,3-4 0,-6 0-1,3 0 0,-5-6-1,-1 0-1,6-5-1,-3-5 1,5 4-1,-1-8-2,2 2 0,0 3 1,2 1-1,1 4-4,-2 5-12,5 5-26,-3 5-102,0 14-142,-3 10-11</inkml:trace>
  <inkml:trace contextRef="#ctx0" brushRef="#br0" timeOffset="240661.3287">1865 15204 397,'0'0'40,"0"0"-3,0 0-7,0 0-11,0 0-5,0 0-6,0 0-1,0 0 3,0 0 2,0 0 1,-1-7 6,-1 7-1,2 0 0,0 0 0,-1 0-4,1 0-3,-3 0 0,3 0 0,0 0 0,-2 0-3,1 0 4,-2 0 0,3 0-1,-1 0 3,-3 0-7,4 0-8,0 0 2,0 0-5,-2 0 4,2 0 1,0 0-1,0-2-1,-3 1 0,3-1-1,0 1 2,0 0 0,0-2 0,0 3-1,0 0 0,0 0 1,0-3 0,0 3-1,0 0 2,0 0 3,0 0-5,0 0 2,0 0-1,0 0 1,0 0-1,0 0 5,0 0-5,0 0-5,0 0 3,0 0-11,0 0-4,0 0-19,0 0-47,0 0-117,0 0-73</inkml:trace>
  <inkml:trace contextRef="#ctx0" brushRef="#br0" timeOffset="241299.4474">2209 15223 697,'0'0'23,"0"0"4,0 0-3,0 0-3,0 0-12,0 0-1,0 0-2,0 0 1,0 0-4,13-14 2,-13 13-1,3 1-2,-3-1 0,3 1 0,-3-3 2,3 3-5,-2 0-3,1 0-5,-1 0-9,1 0-17,-1 0-44,0 3-97,-1 2-108</inkml:trace>
  <inkml:trace contextRef="#ctx0" brushRef="#br0" timeOffset="241656.1969">2251 15487 690,'0'0'29,"0"0"6,0 0 1,0 0-15,0 0-10,0 0-6,0 0-2,0 0-2,0 0 0,0 0-4,32-1-1,-31-1-6,1 2-7,-1 0-19,5 0-27,0 0-81,4 4-130,-1 3 3</inkml:trace>
  <inkml:trace contextRef="#ctx0" brushRef="#br0" timeOffset="241989.9334">1803 15594 678,'0'0'29,"0"0"5,0 0 1,0 0-10,0 0-13,0 0-8,0 0-3,0 0-1,0 0-1,9-52 1,-9 50-3,1 2-6,1-2-13,-2 2-19,1 0-45,-1 0-83,1 0-104</inkml:trace>
  <inkml:trace contextRef="#ctx0" brushRef="#br0" timeOffset="242232.3251">1578 15538 711,'0'0'15,"0"0"2,0 0-3,0 0-8,0 0-8,0 0-8,0 0-18,0 0-30,0 0-94,0 0-116</inkml:trace>
  <inkml:trace contextRef="#ctx0" brushRef="#br0" timeOffset="242421.9941">1387 15429 581,'0'0'-17,"0"0"-12,0 0-91,0 0-110</inkml:trace>
  <inkml:trace contextRef="#ctx0" brushRef="#br0" timeOffset="242616.1068">1525 15937 744,'0'0'19,"0"0"2,0 0-5,0 0-9,0 0-9,0 0-8,0 0-19,0 0-36,0 0-102,0 0-107</inkml:trace>
  <inkml:trace contextRef="#ctx0" brushRef="#br0" timeOffset="242798.7788">1751 15917 721,'0'0'19,"0"0"0,0 0-4,0 0-11,0 0-10,0 0-12,0 0-28,0 0-105,0 0-120,0 0-10</inkml:trace>
  <inkml:trace contextRef="#ctx0" brushRef="#br0" timeOffset="242957.8406">2026 15862 673,'0'0'15,"0"0"4,0 0-2,0 0-6,0 0-16,0 0-22,0 0-65,0 0-147,0 0-38</inkml:trace>
  <inkml:trace contextRef="#ctx0" brushRef="#br0" timeOffset="243113.9531">2248 15800 776,'0'0'21,"0"0"2,0 0-6,0 0-10,0 0-11,0 0-11,0 0-20,0 0-45,0 0-163,0 0-55</inkml:trace>
  <inkml:trace contextRef="#ctx0" brushRef="#br0" timeOffset="243262.8496">2432 15898 806,'0'0'19,"0"0"-1,0 0-9,0 0-18,0 0-15,0 0-36,0 0-121,0 0-111,0 0 6</inkml:trace>
  <inkml:trace contextRef="#ctx0" brushRef="#br0" timeOffset="243499.1838">1436 15680 741,'0'0'-1,"0"0"-4,0 0-14,0 0-44,0 0-148,0 0-65</inkml:trace>
  <inkml:trace contextRef="#ctx0" brushRef="#br0" timeOffset="243640.4245">1599 15823 581,'0'0'-39,"0"0"-183,0 0-20</inkml:trace>
  <inkml:trace contextRef="#ctx0" brushRef="#br0" timeOffset="247176.9389">1845 15083 190,'0'0'2,"0"0"0,0 0 2,0 0 0,0 0 6,0 0-3,0 0 2,0 0-2,0 0 1,0 0 0,111 8 5,-99-6 2,8-1 6,-1 0 4,0-1-1,5 2-1,-1-1-2,-1-1-3,3 2 0,-1 0-1,1-1-1,2 1-3,2-1-3,0 2-2,3 0-1,1 0 1,3 2 0,2 0 1,1-3-3,1 3-2,1 0-1,2-1-1,1 0-1,3 1 2,0 0-1,3 1 5,2 0-5,-1-1 4,4 2-5,0-2-1,-2 3 4,6-3-2,-2-1 1,2 2 0,-1-4-2,2 1 0,0 1 0,2 1-1,-1 2 1,3-2 0,-2 0 0,1 2 1,1-2 0,-2 0-1,-1-1 0,1 2 0,0-2 0,0 2-1,-1 1 1,1-4-1,-1 3 0,1-1 0,0 1 1,2-1 0,1-1 0,0 1-1,-1-1 0,0 1 2,0-2-2,0 1 1,-1-2 0,-2 1 1,4-3 2,-1 0 1,-3 0-2,5 0 0,-4 0 0,-2 0-1,-3 0 0,-2 0 0,-4 0 0,-6 0-2,-2 0-1,-7 0-3,-3 0-7,-4 3-11,-4 3-23,-9-1-65,-3 3-125</inkml:trace>
  <inkml:trace contextRef="#ctx0" brushRef="#br0" timeOffset="248077.9294">2041 15182 202,'0'0'26,"0"0"11,0 0 5,0 0-4,0 0-5,0 0-9,0 0-2,0 0 0,0 0-2,281 75-1,-233-70-3,4 0-2,4 0-1,2 0-3,6 2 0,5-1-1,3 1 0,1 3-2,3-1 1,5 0 0,2 2-2,3 0 0,2 1 0,5 0 0,0 0 1,5 0-2,0 1 2,5-1-2,-3 2 0,1-2-2,1 3 0,0-6-1,-1 4 0,1-3 1,-3-1-1,-1-1 1,0 0-3,-2-3 2,-4 2-2,-2-4 1,-2 1-1,-4-3 1,-3 3-1,-2-3-1,-5 1 0,-4 1-3,-4-1-1,-8 2-4,-4-1-4,-5 2-7,-6-1-10,-4 0-23,-9 1-46,-9-1-109,-6 1-13</inkml:trace>
  <inkml:trace contextRef="#ctx0" brushRef="#br0" timeOffset="248937.811">1722 15983 207,'0'0'21,"0"0"8,0 0 2,0 0 1,0 0-8,0 0-3,0 0-6,0 0-2,0 0-3,0 0 1,519-46 4,-444 39-1,2 0 3,5-1 0,2 1-1,7-3 2,2 2-1,1 0 2,3-1-2,1-1 1,6 3-1,-1-1-5,2-1 1,2 3-3,0-3 0,-1 1 1,2 1-1,2 0-3,0-3 0,-2 2 0,4-1 0,-3-1-4,-1-1 0,-2-2-2,-1 3 0,-4-3 0,-3 1 0,-4-2 0,0-1 2,-3-2-2,-3 2-1,-1 0 0,-5 0-5,-6-1 2,-4 3-3,-3 1-4,-8 0-6,-2 4-12,-8 2-30,-5 1-70,-4 4-125</inkml:trace>
  <inkml:trace contextRef="#ctx0" brushRef="#br0" timeOffset="249592.9529">1005 16615 445,'0'0'-6,"0"0"3,0 0 2,0 0 3,0 0 0,0 0 2,0 0 0,0 0 0,0 0 0,0 0 0,501-90 3,-427 71 2,7-1-1,3-1 2,6-2-1,3-1 0,5-1 3,4-2 0,4 0 3,5-4 1,6-1-1,1 1 0,7-5 1,-2 2-3,3-3 3,1 3-4,6-1 0,0 0-4,0 1-1,4 3-1,-2-1-1,-2 3-2,1-2-4,-5 2 2,0 0-4,1 0 5,-6 1-2,-4 0 0,-3 3 0,-4 2 0,-6-1 0,-7 2-3,-6 0-2,-6 2-6,-7 4-11,-11 1-12,-10 3-32,-5 2-56,-13 1-107</inkml:trace>
  <inkml:trace contextRef="#ctx0" brushRef="#br0" timeOffset="250221.6263">1304 15598 497,'0'0'-4,"0"0"6,0 0 1,0 0 1,0 0 0,0 0 0,0 0-1,0 0-2,0 0 2,0 0 1,382 10-1,-314-10 3,13 3 3,4-3 2,6 0 0,6 0 2,6 0 0,8-6-3,3 0 1,9 1 0,6-3-1,1 1 1,4-3 0,1 0-2,1 1-1,4 2-3,3 1-2,-1-1 0,1 4-2,0 1 1,0 0-2,-1 2 0,-2 0 1,-3 0-1,-5 0 0,-1 0 0,-6 0-1,-5 0-1,-4 0-1,-5 5-5,-8-3-5,-8 2-8,-7-1-14,-10-3-31,-8 0-61,-10 0-112</inkml:trace>
  <inkml:trace contextRef="#ctx0" brushRef="#br0" timeOffset="251038.9385">1431 16179 600,'0'0'-6,"0"0"2,0 0 6,0 0 2,0 0-1,0 0 0,0 0 1,0 0-2,0 0 1,0 0-1,326 0-1,-264-10 1,7-2 0,1-4 2,9 3-1,4-3 0,2 1 1,9 2-2,4-2 2,8 0 2,1-2-1,7 0 1,3-1 2,0-1-1,9-2-2,1 1 0,3 3 0,3-3-2,-1 1 2,2-1-7,-4 1 4,2 1-6,-2 0 5,-3-1-2,-1 2 1,-3 0 0,-3-3-2,-3 3 1,-10-2-1,-6 1 0,-5 0-2,-5 4-3,-6-4-6,-7 4-4,-4 2-7,-9-2-17,-6 3-33,-8 0-78,-2 4-87</inkml:trace>
  <inkml:trace contextRef="#ctx0" brushRef="#br0" timeOffset="252037.3292">1768 16395 462,'0'0'-6,"0"0"2,0 0 7,0 0-2,0 0 3,0 0 1,0 0-2,0 0-1,0 0 0,320-13 0,-262 4 1,1-1 0,5 0 4,7-2 3,5 0 3,8-2 3,4-3 2,5-1 1,6-1-1,7-1-3,0 1-1,5-2-4,7-1 1,2 1-3,-1-1 2,8-2-3,0 2 0,2-1-3,3 0-1,-1 1-1,-1 0 3,-1 0-4,4 1 0,-6-2 0,-4 2-2,-2 1 2,-5 0-5,-7 0 3,-3 3-8,-6-3-2,-4 6-5,-11-1-12,-4-2-27,-9 5-54,-11-2-104,-3 1-21</inkml:trace>
  <inkml:trace contextRef="#ctx0" brushRef="#br0" timeOffset="253153.037">1554 15326 462,'0'0'-4,"0"0"5,0 0 4,0 0 0,0 0 1,0 0-1,0 0 0,0 0-1,0 0-1,0 0 3,298 67 4,-252-58 4,4 1 5,5-2 3,4 1 0,7-1-1,4 0-2,5 0 1,7 0-2,5 1 0,4 2-4,6 1 0,3 0-4,4 3-1,0 1-4,9 2 0,1 0-2,4 1-1,1 1 0,2-3-1,4-1-1,-1-3 0,5-1-1,1-1 1,3-2-1,-3-1 2,3-3-1,0-1 0,-4-1-2,-2-3 0,0 3-2,-2-3-3,-4 0-4,-4 0-8,-4 0-10,-7 0-23,-10 0-61,-6 1-140,-15 4 0</inkml:trace>
  <inkml:trace contextRef="#ctx0" brushRef="#br0" timeOffset="253805.8571">1463 15891 454,'0'0'-5,"0"0"8,0 0 11,0 0 0,0 0-2,0 0-1,0 0-2,0 0 3,0 0 2,201-8 1,-146 5 2,7 0 4,8-1-1,9-4 1,8 1-3,8-4 0,11 0-8,7-1 3,10 1-3,8 0-2,5-4-1,7 3 0,5-1-1,5-3 0,3 1-1,6-1-2,3-1 0,1 0-2,6-1 0,4 2-1,-2-1 1,2 2-2,1-1-2,-7 4-3,1 4-7,-8 1-14,-5 5-44,-9 2-133,-13 0-70</inkml:trace>
  <inkml:trace contextRef="#ctx0" brushRef="#br0" timeOffset="257204.1509">5843 15390 539,'0'0'31,"0"0"0,0 0-4,0 0-4,0 0-7,0 0-8,0 0-2,0 0-5,0 0-1,-16-10 1,14 10 1,2 0 2,0 0 2,0 0-1,0 3 0,0 5-1,0 8-1,0-3-2,0-1 0,0 0 0,0-8-2,0 2 2,0-6-1,0 0 0,0 0 1,0 1-1,0 1 1,2-1-1,-2 2 0,1-3 2,-1 2-2,3 0 1,-3-2 1,1 0 2,-1 1 1,1-1 2,-1 0 3,0 0 1,2 0-2,-2-5 1,0-2 0,0-6-1,-3-3-1,-4 7-2,0-5-2,1 5-1,-1 2-1,0 0 1,2 4 1,1 0-2,4 3 1,-4 0-2,-5 0-1,-4 5 1,0 7-1,4 3-1,0 2 2,5 2-2,1-3 2,1 2-2,2 2 1,0 0-1,0-2 1,0-1-1,5-5 0,-1 0-1,1 0 0,1-3 1,1-3-2,-1 1 1,-3-4 1,4-1-1,-2 0-1,0-1 0,4-1-1,-2-1 1,6-9 2,-2-4-1,0-2 0,-3-2 2,-1-1-1,-2 6 1,-2-4 0,0-3 1,-3 7 0,0-8 1,0 1 2,0 2-2,-3 0 1,-4 3 2,2 7-2,-2 2 1,-3 0-2,-2 4-1,-2 2 0,1 9-2,-6 8 3,6 5-2,-1 3 1,5 4 0,0 0-2,3 1 1,1-2 0,3 1-1,2-3 1,0-3 0,2-1 0,3-9-2,1-1 1,-1-4-1,2-2 0,-1 0 1,-5-3 2,10 0-1,-6-3-1,5 0 0,6 0-2,-3-9 3,3-3-1,-5-3 1,-2-2 1,1-3 1,-1 0 0,-3-2 0,-2-5-1,3 2 1,-4-2-1,-2-2 3,-1 2 2,0 0 1,0-2 1,-7 5 0,-1 4-1,3 5 1,-5 2-3,5 6 1,-5 2-5,3 1 0,-3 4-1,-3 0-1,2 7 1,-5 8-2,7 5 1,0 1 1,2 4-2,2-1 2,1-6 0,3 3-2,1-1 2,0-2-2,0 1 1,3-6-1,4-1 0,-1-4 0,0 1 2,3-4-1,-1 0 2,1-2-2,-5-1 0,6-2 0,2 0 0,2-5 0,2-4-2,0-4 2,-6-2 0,2 1 1,-5-2 4,4-3-2,-5 1-1,-1 4 1,-4-3-2,-1-3 2,0 1-2,0-5 2,-6 2 1,2 9-1,-6 1 2,6 4-1,-5 2-1,0 0-1,-2 6-1,-4 0 0,3 2 1,-2 11-1,3 4 2,2 6-5,5 3 2,-1 0 0,2 2 0,2 0 1,1-3-1,0-2 0,0-2 3,3-5-3,1-1 0,2-3-1,-2-3-2,6 1 3,-4-2 2,1-4-1,0 1 2,-2-3-3,5-1 3,2-1-2,3 0 1,0-8 0,1-2-3,-6-4 3,-3-1 0,2-2 0,-3-1 1,-5 4 0,2-2-2,-3-4 4,0 1-3,-3-8 1,-4 6 0,-6 2 0,1 4 0,1 3 0,-4 7 0,0 2-1,-3 3-4,-1 0 2,3 13 1,-1 4-1,4 5 3,3 1-3,3 4 0,1 0-3,3 1 0,3 2-5,0-5-9,4 1-27,4-2-86,-4-9-160,6 2-21</inkml:trace>
  <inkml:trace contextRef="#ctx0" brushRef="#br0" timeOffset="264121.5553">12217 12673 217,'0'0'27,"0"0"4,0 0 1,0 0 1,0 0-4,0 0-2,0 0-1,0 0-1,0 0-1,-178 0 0,172 0-2,-4 0-3,3 0-2,1 0-3,2 0-4,4 0-1,-2 0-3,2 0-2,-1 0 0,1 0 3,-2 0 2,2 2 2,0 1 2,9-1-2,8 5-2,5-3-1,4 1-2,3-4-1,3 2 0,3-1-1,6-2 1,3 0-2,5 0 0,5 0 1,6-2 1,7-2-2,2-2 1,6 1-2,2-2 0,4 0 1,1 0-2,2-1 2,1-1 0,1 1-1,0-1 1,-3 1 1,2 1-2,-4 0 0,0-1 0,-7 1-1,-3 0 0,-6 1 0,-6 0 0,-5 1 0,-4 2-1,-9 1 0,-8 0 0,-10 1-1,-10 1-1,-6 0-1,-7 0 0,0 0-2,0 0-2,0 0-6,-8 3-15,-11 6-26,-10 4-42,-9-1-84,-7 3-68</inkml:trace>
  <inkml:trace contextRef="#ctx0" brushRef="#br0" timeOffset="264532.3565">11565 12891 474,'0'0'14,"0"0"-7,0 0 1,0 0 4,0 0 3,0 0-1,0 0-3,0 0-2,0 0-1,0 0 0,390-37 0,-305 33-2,5 1 1,8 1 0,6-3 3,5 2 3,5-4 0,6 2 1,0-2 0,3-3-3,-2 1 1,-1-1 1,-4 0-3,-4 0 0,-7 0-2,-7 1-2,-10 2-1,-7 1-2,-11-1-1,-11 3-2,-6 1 0,-10 0 1,-16 1 0,-10 2-1,-10 0 0,-7 0 0,0-1 1,0 1 3,0 0-1,0 0-2,-9 0-2,-10 6-1,-7 1-4,-6 0-1,-2 2-7,-2-2-9,-2 2-20,0 1-38,-3 2-104,0-2-79</inkml:trace>
  <inkml:trace contextRef="#ctx0" brushRef="#br0" timeOffset="271164.301">11056 13672 63,'0'0'41,"0"0"2,0 0-4,0 0 2,0 0-3,0 0-1,0 0-2,0 0-1,0 0-4,-55 66-2,47-61-2,-2-1-2,2 1-2,-1 0 0,1 0-2,0-1-1,1 1-1,4-4-1,0 3-3,3-4-2,-1 0-1,1 0-1,-3 0 1,3 0 0,0 0 1,0 3-2,0-3-1,0 0-1,14 0-3,8 0-1,5-3-2,1-4 0,4 0 0,-2 0-2,3-1 3,-1 1 0,-3-3-1,4 3 2,-2-2-1,-2 1 1,-2 1-1,3-1 0,-5 3-1,-2-2-3,-7 4 2,2 0-1,-9 2-1,-5-1 2,3 2-3,-7 0 0,0 0-1,0 0 0,1 0-3,1 0-2,2 0-3,0 0-5,2 0-9,-2 3-19,-4 3-43,0 4-88,-6 5-73</inkml:trace>
  <inkml:trace contextRef="#ctx0" brushRef="#br0" timeOffset="271533.9495">10958 13933 500,'0'0'6,"0"0"10,0 0 6,0 0 5,0 0-4,0 0-5,0 0-3,0 0-5,0 0-1,0 0-4,198-72 7,-161 61-3,2-2 5,0 1 1,0 0-2,-5 2-1,3 0-4,-5 3-1,-3 0-1,-10 4-1,-8-1-2,1 3 1,-8-1-4,2 0 2,0 2 0,-6 0 2,0-1 1,0 1-1,1 0 2,1 0-2,-2 0 0,1 0-2,-1 0-4,1 0 1,-1 0-4,0 0-2,3 0-2,-3 0-6,0 0-5,2 0-13,-2 0-24,0 0-63,0 8-144,0-3 8</inkml:trace>
  <inkml:trace contextRef="#ctx0" brushRef="#br0" timeOffset="275436.9667">15042 13249 456,'0'0'21,"0"0"4,0 0 8,0 0 2,0 0-4,0 0-3,0 0-12,0 0-1,0 0 2,30-65 0,-24 70 8,1 11-5,3 4-3,-4 6-3,-2 2-5,0-3 2,3 0-5,-3-11 0,1 1 2,3-3-2,-2-7 7,5 4 4,4-6 3,3-3 2,13-10-6,8-9-6,11-9-3,12-10-4,11-4-5,8-8 4,7 0-9,3-4-6,1-1-22,1 2-53,-3-1-208,-5 1-28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44:01.204"/>
    </inkml:context>
    <inkml:brush xml:id="br0">
      <inkml:brushProperty name="width" value="0.05292" units="cm"/>
      <inkml:brushProperty name="height" value="0.05292" units="cm"/>
      <inkml:brushProperty name="color" value="#FF0000"/>
    </inkml:brush>
  </inkml:definitions>
  <inkml:trace contextRef="#ctx0" brushRef="#br0">17066 9819 441,'0'0'26,"0"0"7,0 0 6,0 0-2,0 0-8,0 0-9,0 0-4,0 0-5,0 0 1,0 0-1,-29-36-3,18 33 0,8 1-1,-3 0-2,-4 2 3,5 0-1,-10 0 1,0 0-2,-3 5-1,-2 3 1,3 1 0,0 0 1,0 3-3,-1 1 3,2 2 1,-1 2-5,-1 0 5,4-1-5,-2 2 0,1 0-1,0 2 0,0-1 2,-1 3-3,2-2 1,-1 4-1,4-2 1,0 2-2,2-2 1,1 1-1,2-1 1,1 1 0,-1 1 2,-1 0-2,1 3 0,4-1 0,0-2-1,0-1 0,1-1 2,1-1-1,0 3 1,0-3-1,0-1 1,3 2-2,1 0 2,2 0 2,1 1-5,0-2 6,2 0-5,0 0 0,2-1 2,0-1-1,4-1-1,-2-2 0,3 0 1,-2-1-2,2-1 1,-1-2 0,2 1 1,1-2 0,-1 0 0,2 1-1,1-3 0,0-1 0,-1 2 1,3-3-1,-2 0 0,-1 0 0,-1-2 0,2 1 1,-6-2-1,3-2 0,-1 0 0,3-1 0,-3 1 0,2 1 1,-1-1 1,-6-1-2,5 0 1,4 0 0,-10 1-1,10-2 0,-1 0 1,-1 0-1,5 0 0,0 0 1,-3 0-1,2-3 1,1-1-1,0-2 1,0 2-1,0-3 1,2-1 0,-2 3 0,-1-1-1,-1-2 1,-1 0 0,-2 2-1,-4 0-1,0-1 2,0 2-1,-5-2 1,5 0 1,-3 0-2,-3 0 1,5-2 0,-5 2-1,-2 0 0,3-3 1,1 0-1,-1-1 2,1-3-1,1 0 1,-2 3-1,1-3-1,-4 3 1,3-2-1,-2-2 0,-2 1 2,6-5-4,-7 6 4,2-2-4,-2-1 2,1 1 2,-1 0-2,0 0 1,-1-1-1,1 7 1,-1-8 1,0 5-1,-3 0-1,2 0 1,-2-3-2,1 2 2,-1-1-1,0-6 2,0 8-2,0-6 1,0 1 1,-1 5 0,-2-8-2,0 1 0,1 7-2,-2-8 3,0 3-1,3 5 2,-4-5-1,2 1 0,0 5-1,-1-5 1,-1-1-1,0 2 1,1-2-2,-3 3 3,3 0 0,-1 4-2,0-3 1,-3 1 0,2 3-1,-3-4 1,2 0-1,2 6 1,-6-5-1,8 6 1,-4-4 0,-2 1-1,2 1 2,-2-4-4,0 0 3,1 5-3,-2-3 2,0 1 1,2 4 1,-5-5-2,2 3 1,1 2-3,-3-5 3,-3 5-2,3-2 1,-2 0 1,-1 1-1,-1 0 1,0 2-1,-8-2 0,0 1 0,4 1-2,-2 0 2,4 1 0,1 2-1,-2 0 0,0 1-2,-6 0-1,3 0 1,0 0-2,1 2-3,-1 1-3,3 1-5,0 2-5,-3-2-9,5 2-13,-1 2-21,2-1-55,1 3-137,-1-3-10</inkml:trace>
  <inkml:trace contextRef="#ctx0" brushRef="#br0" timeOffset="860.5548">16903 9251 625,'0'0'38,"0"0"-5,0 0-8,0 0-10,0 0-8,0 0-4,0 0 1,0 0-2,0 0-1,-17 59 0,17-45-1,0 3 1,0 0 0,0-7-1,2 7-2,-1-6-1,1-1-4,1 1-4,-3 0-12,1 1-18,-1-4-53,0 4-107,0-8-61</inkml:trace>
  <inkml:trace contextRef="#ctx0" brushRef="#br0" timeOffset="1640.9074">17899 9844 576,'0'0'18,"0"0"6,0 0 0,0 0-2,0 0-6,0 0-5,0 0-2,0 0 0,0 0-1,0 0-3,69-76 0,-56 76-1,-1 0 0,-1 0 1,-1 0 1,-2 7 1,-1-1 0,-3 5 2,-1 4 1,-3 1-3,0 5 3,-3-1-7,-6-3 0,1 2-2,-3-4 2,3-3 0,-1-2 0,5-2 0,1-5-1,-3 5-1,5-5-1,-3 0 1,2 2-2,2-5 2,0 2-1,8 1 1,9 2-1,6 0 0,2-5-4,2 0-3,1 0-5,0 0-8,-1 0-12,1 0-22,-3 4-66,-2 2-147,-7-1-7</inkml:trace>
  <inkml:trace contextRef="#ctx0" brushRef="#br0" timeOffset="2805.0873">17235 10997 615,'0'0'34,"0"0"7,0 0-3,0 0-10,0 0-8,0 0-7,0 0-6,0 0-2,0 0-3,0 0 0,-15 0 1,15 0 0,0-1 1,3-2-1,6-1-1,1 1-2,0 2 1,1 1-1,-3 0 2,2 0 0,-3 4 1,1 3-1,-5 2 0,1 0 0,-1 2 0,-3-1 0,0 2 0,0-1-2,0-5 1,0 5 0,-3-6 0,2 0-1,1 0-1,0-5 0,0 6-1,0 0 0,0 2 0,1 1 0,4-2 1,0 1 1,-2-6 1,3 4-1,-3-4 0,0 1 1,1 1-1,-4-4 0,0 0 1,0 0 1,3 0 2,-3 0 1,0 5-1,0 0 2,-4 5-4,-5-1 3,-3 1-7,-1 0 3,2-3-4,2-3-1,-3-1-2,4 0-4,-3-1-7,0 1-7,4-3-14,-3 0-26,4 0-63,-4 0-148,0 0 1</inkml:trace>
  <inkml:trace contextRef="#ctx0" brushRef="#br0" timeOffset="3461.1252">15857 10099 665,'0'0'28,"0"0"1,0 0-3,0 0-6,0 0-7,0 0-2,0 0-3,0 0 0,0 0-2,-7 69-2,7-42 1,0 0-2,0-3 0,3-2 0,0-7-2,1-1 1,3-1 1,-2-4-1,5 1 0,0-1-1,-3-4 0,9 1-1,1-5 0,2-1 2,7 0-1,-3-4-1,1-4 1,-3-2-1,1-3 0,-3 1 2,-2 1-1,-7 1 2,0 0-1,-4 3 1,-3 2 2,0 1 2,-3 4 1,0 0 2,0 0-2,0-3-2,1 3-4,-1 0-1,0 3-1,0 11-1,0 10 3,-1 10-4,1 0 0,0 5-10,0 7-15,1 0-41,2 7-158,-3 0-83</inkml:trace>
  <inkml:trace contextRef="#ctx0" brushRef="#br0" timeOffset="24239.6541">17342 9457 239,'0'0'34,"0"0"-1,0 0-7,0 0-8,0 0-4,0 0-3,0 0 1,0 0-1,0 0 1,-5-7 0,4 5 2,1 2 0,-1 0 2,1-1-1,-3 1 2,3-2 0,-1 2 0,1 0 3,-3-1-1,3 1-1,0-1-4,0 1 1,-2-3-4,1 3 0,-1 0-1,1 0 0,-1 0-2,0-2-1,1 2 0,0-1-2,-4-1 1,0 0-2,-1 1 0,3 0 0,3 1 1,-1-2-2,1 2 0,-2 0 2,1-1 0,-1 1 0,1 0 1,-1-2-1,1 2 0,0-1 1,-1 1 0,1-2-1,-1 2 1,1-2 0,-1 2-1,1 0 2,-1-1-2,1 1 0,-2 0 0,2-2-2,-2 2 0,3 0-1,-2 0-2,1-1 0,0 1 0,-1 0-1,1 0 1,1 0-1,-2 0 1,2 0 0,0 0 0,0 0 1,0 0 0,0 0 0,6 6-1,0 0 0,5 3 0,-1 0 0,-2-4 0,3 3 1,1 1-1,-3-4 0,3 5 1,-3-5-1,1 0 0,5 4 1,-8-6-1,7 6 0,-6-4 0,-1 2 1,2-2-1,-2 0 0,0 1 0,-1 0 0,0-1 1,1 1 0,0-1-1,-3 4 1,2-2-1,-3-4-1,0 5 1,1-4 0,-1-1 1,1 2-1,-2-2 0,1 0-1,0-1 0,-1 3 0,0-3 0,1 3 1,0-3-2,0 1 0,-3-3 0,0 0-1,0 0-1,1 2 0,1-1-2,-1 1-5,2 0-1,-2-2-7,0 3-8,1-3-15,0 0-27,-1 0-45,-1 2-94,1-2-39</inkml:trace>
  <inkml:trace contextRef="#ctx0" brushRef="#br0" timeOffset="24739.352">17468 9672 489,'0'0'42,"0"0"2,0 0-9,0 0-10,0 0-12,0 0-7,0 0 0,0 0 0,0 0 5,0 0 1,-6-4 0,6 4 1,4 0-3,1 0 0,2 2-2,-3 1-1,5 1-2,-1 1 0,-5-5-4,5 5-1,-4-2 0,5 1 0,-1-1-1,-5-1-1,5 3-4,-4-3-4,1-1-5,0 3-14,-2-4-16,3 0-31,-2 0-52,0 3-83,-4-3-20</inkml:trace>
  <inkml:trace contextRef="#ctx0" brushRef="#br0" timeOffset="24923.4786">17572 9582 606,'0'0'23,"0"0"1,0 0-1,0 0-6,0 0-10,0 0-3,0 0-4,0 0 3,0 0-3,0 0-3,-6 15-7,5 7-12,-5 5-45,1-1-109,-3-4-84</inkml:trace>
  <inkml:trace contextRef="#ctx0" brushRef="#br0" timeOffset="25823.6658">18099 10410 292,'0'0'59,"0"0"3,0 0-3,0 0-8,0 0-11,0 0-6,0 0-6,0 0-3,0 0-1,2-16-4,-2 15 0,0-1-5,0 0-4,0 2-2,0-3-3,0 2-2,0 1 0,0-1-3,-2 1 2,-1 0-1,-2 5 1,-1 7-1,-4 5-1,1 0 0,-1 0 1,0 3 2,0 1-2,-3-1 6,1 1-8,-2 1 3,-2-1 0,0-1-1,-1 0 2,-1-2-1,1 0 2,-2-2 1,2 0 1,0-1-1,2 0-1,5-6-1,-2 2 0,4-6-2,1 2 1,-1-2-3,1 0 1,0 2-1,4-4-1,0-1 0,3-2-2,-1 0-1,1 0-1,-2 2-3,2 0-2,-1-1-5,1 1-9,-2-2-13,2 2-20,-1 0-37,-2-1-60,3-1-103</inkml:trace>
  <inkml:trace contextRef="#ctx0" brushRef="#br0" timeOffset="26100.9265">17692 10725 573,'0'0'42,"0"0"-2,0 0-5,0 0-9,0 0-10,0 0-5,0 0-2,0 0 0,0 0 0,0 0 0,-13 12-2,7 3 1,0 0 1,4-6-2,-4 8 0,4-7-2,1-6 0,-2 7-2,3-5 0,-2-1-2,2 3-1,0-3 1,2 3 0,2-2-1,6-3 0,6 2-4,3-5-5,4 0-13,0 0-31,-1-5-100,-6 2-131,-5 0-9</inkml:trace>
  <inkml:trace contextRef="#ctx0" brushRef="#br0" timeOffset="26888.1126">16826 11148 476,'0'0'29,"0"0"14,0 0 4,0 0-6,0 0-12,0 0-10,0 0-1,0 0 0,0 0 1,3 13-3,-3-13-2,0 0-3,-8 2 1,-4-2-8,-5 0 6,-4-2-4,1-3 3,2-3 2,-2 3-1,0-4 1,1 0-1,-3-2 0,2-1-3,1 0 0,-1-3-3,1 1-1,3-1-1,-1-1 0,4 1 0,3 5-1,0-2-1,5 4 0,0 0-1,0 0 0,2 6-2,2-1-2,1 3-3,-2-2-7,2 2-10,0-2-13,-2 2-17,2 0-20,0-3-45,0 3-143,0 0-3</inkml:trace>
  <inkml:trace contextRef="#ctx0" brushRef="#br0" timeOffset="27295.148">16453 11100 603,'0'0'31,"0"0"3,0 0-4,0 0-9,0 0-7,0 0-4,0 0-4,0 0 0,0 0 1,0 0 0,-36-47-2,33 37 1,3-4-1,0-4 3,-2 6-1,2-8 2,0 1-2,0 6 2,0-8-3,0 4-1,0 5-1,0-8-2,0 10-1,0 4 1,0-1 0,0 3 0,0-1 0,2 2-2,-2-3 0,0 6-1,4-2 1,2-2 0,-3 1 0,7 0 1,0 3-1,7 5-1,4 3 0,-1 4-5,2 0-4,-1 1-17,3-1-29,-1 1-98,7-3-135,-4-2-4</inkml:trace>
  <inkml:trace contextRef="#ctx0" brushRef="#br0" timeOffset="27971.527">16135 9962 535,'0'0'26,"0"0"-5,0 0-3,0 0-9,0 0-2,0 0 1,0 0 3,0 0 4,0 0 1,141-135 4,-107 109-2,-3 1 0,0 3-5,-4 2-6,-5 4-4,-6 5-1,-7 3-1,-5 6-2,-4 2 0,0 0-3,0 0-3,2 0-2,-1 0-12,1 0-8,-2 0-19,2 0-39,-2 0-85,0 2-80</inkml:trace>
  <inkml:trace contextRef="#ctx0" brushRef="#br0" timeOffset="28224.6528">16359 9690 605,'0'0'35,"0"0"-3,0 0-5,0 0-10,0 0-7,0 0-7,0 0 0,0 0 1,0 0 2,36-13 0,-17 11 0,1 2 0,3 0 0,-7 0 0,0 2 1,-4 6-2,-2 4 1,1 5-3,-6 7-1,-4 3-5,-1 8-12,-9 5-33,-8 6-120,-6 1-115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10:58.767"/>
    </inkml:context>
    <inkml:brush xml:id="br0">
      <inkml:brushProperty name="width" value="0.05292" units="cm"/>
      <inkml:brushProperty name="height" value="0.05292" units="cm"/>
      <inkml:brushProperty name="color" value="#FF0000"/>
    </inkml:brush>
  </inkml:definitions>
  <inkml:trace contextRef="#ctx0" brushRef="#br0">12043 5230 322,'0'0'3,"0"0"4,0 0 2,0 0 1,0 0 2,0 0-3,0 0 5,0 0 1,0 0 0,-20 2 4,17-2-2,2 0 2,-1 0 1,1 0-3,-1 1-1,2-1-4,-1 0-4,1 0 1,-1 0-4,1 0 1,0 0 2,0 0 1,0 0 4,0 0-1,0 2-2,0-2-1,0 2-1,0-2-2,5 1 0,1 1 0,-1 0-1,3-2 2,-1 3 0,3-3 1,0 4 0,1-4 1,0 1-3,-1 1 1,2-2-3,1 0-1,-3 2 1,4-2-1,-1 0-1,1 0 1,6 0-1,-10 0 0,13 0 2,-4 0-1,-2 0-1,6-2 1,-7 0 0,3 2 0,0-1 1,-8-1-1,8 2 0,1-2 0,-10 2 1,8 0-2,-5 0 0,-3 0-2,6 0 0,-3 0 1,1 0-1,-2 0 0,1 0 0,-2 0 0,1 0 2,-6 0-2,7 0 0,-7 0-1,5 0 1,2 0 1,-2 0 3,0 0-2,2 0 2,-3 0-1,3-3 0,-3 3 0,2 0-3,0 0 1,0 0-1,1 0 1,0 0 0,6 0-1,-6 0 0,6 0 0,-2-2-1,-3 2 1,6 0 0,-2-2 1,2 1 0,5-1 1,-2-1 4,2 1 0,4 1 0,1 1-2,5 0-3,1 0 0,3 0 0,1 0 1,3 0-2,3 1 0,3 2 0,0 2 0,4 2 0,0-2 0,2 2-2,-2-2 1,5 0 1,-3 2 0,2-2 1,0 0-1,-1-1-1,-2-1 2,2 2-1,-1-2 2,0 0-2,0 1 0,-4-1 0,1-1 0,0 1 0,-4-1 0,1-1 0,-4 0 0,1-1 1,-4 2-1,1-2 1,-3 0-1,0 0 0,1 0 0,-3 1 0,1-1 0,-1 0 0,-1 0 0,-1 0 0,-1 0 0,-2 0 1,1 0-1,-3 0 0,1 0 0,0-1 1,-2-1-1,1 2 0,1-1 0,-2 0 1,2-1-1,-2 1 1,1-1-1,3 0 1,-2-1-1,1 2 1,-1-2-1,-1 1 0,3 1 0,-2-2 1,1 0-1,0 1 1,-1-3 0,0 3 0,1-1 0,1 0 0,1-1 0,0 1 1,-2 3 0,2-2-1,-1 0 0,-1 1 0,2-1 0,0 0 0,2 1 1,-1-1 0,0 2-1,2 0 0,0 0 0,-1 0 1,0 0-2,0 0 0,-1 0 1,1 0 0,-1 0-1,-1 0 0,0 0 1,1 0-1,-3 0 0,3 0 1,-3 0 0,0 0 0,1 0 0,-1 3 0,0-1 0,-1 1 0,2-1 0,-2 0 0,-2-2 0,0 3 0,1-3 1,-2 0 0,-1 2 0,3-2 1,-1 0-1,-1 2 0,1-2 1,-2 0-2,0 0 1,0 0-1,0 0 0,-1 0 0,-1 0-1,0 0 1,-1 0-1,2 0 1,-1-2 0,0 2-1,0-2 1,0 2-1,-1 0 2,0 0-1,2-3 0,0 3-1,0 0-1,0 0 2,0 0 0,1-2-1,-2 0 1,0 2 0,0-1 0,1 1 0,-1-2 0,0 0-1,2 1 0,-2-1 0,-1 2 1,1-5 0,0 5 0,-2-2 0,2 0-1,0 1 0,-2-3 0,1 4 0,1-3 1,0 1 0,-1 0-1,1 1 1,-2-1-1,1 2 0,0 0 0,2 0-1,-1 0 1,2 0 0,-2 0 1,0-2-1,1 2 0,-1 0 0,-1-1-1,1 1 1,-1 0 0,-1 0 0,1 0 1,1 0-1,-1-2 1,2 2-1,0-1 0,-1 0 0,0-2-1,2 3 1,-2-2 0,1 0 0,1 1 0,-2 1-1,-2-2 3,2 0-2,-4 2 0,3 0 1,-8-3-2,-1 3 1,7 0 0,-3-2 0,6 2 0,-1 0 0,-2 0-1,-2 0 1,-4 0 0,1 0 0,2 0 1,1 0-2,3 0 3,-5 0-2,-1 0 0,2 0-1,-4-2 0,11 2 1,-10-1 1,2-1-1,-1 0 0,2 1 0,4-1 0,-8 0 0,3 2 0,0 0-4,1-3 5,0 3-5,-1-2 4,1 2 4,2 0-6,-3 0 6,1 0-3,-1 0-1,0 0 0,-1 0 0,1 0 0,2 0 1,0 0-1,4 0 0,-8 0-1,2 0 1,-2 0-1,-2 0 1,6 0 0,-3-2 0,-5 2 1,7 0-5,-1-1 5,-6-1-1,9 2-1,-11 0 5,5-1-2,4 1-6,-9-2 5,10 2-5,-9 0 2,-1 0 6,2 0-5,0 0 4,6 0-3,-8 0-4,10 0 6,-4 0-6,-4 0 4,7 0 3,-4 0-3,-3 0 4,6 0-4,0 0 1,-7 0-3,9 0 2,-3 0 1,-6 0-2,9 0 2,-2 0-1,-1 0-1,0 0 1,0 0-1,1 0 1,-6 0 0,9 0 0,-5 0 1,-2 0 0,5 0-1,0 0 0,-1 0-1,0 0-2,0 0 2,1 0-2,-3-2 2,3 2 2,1 0-1,-2 0-1,2 0 1,5-2 0,-5 2 1,3 0 2,-1 0-4,0 0 5,2 0-5,-3 2 2,1-2 0,1 0-1,-1 0 0,-1 0-4,-5 0 4,3 0 0,1 0 0,1 0 1,5 0 0,-1 0-5,0-2 3,-4 1 1,2 1-1,-1 0 1,-1 0 1,-1 0 3,1 0-4,-1 1 3,1 1-4,1-2-2,1 2 3,1 0 1,-1-1-2,0-1 5,2 0-3,1 0-1,-2 0 0,0 0 0,0 2-2,-3-1 2,0 1 0,1 0 0,-10-2 1,7 0-2,-4 0 2,-2 3 0,4-3-1,0 0 1,-4 2-3,4-2 2,-6 0 2,2 0-2,2 0 0,-3 0 1,3 2-2,-4-2 2,-8 0 0,8 1 1,-5-1-1,-2 0-1,9 0 3,-8 0-2,0 0 1,5 0 0,-5 0-2,-1 0 2,2 0-2,-7 0 1,0 0-1,0 0 1,2 0 0,-1 0 0,1 0-1,-1 0 0,1 0 0,-2 0 1,3 0-1,-2 0 0,1 0-1,-1 0-3,0 0-15,-1 0-47,0 0-233,-16 0-36</inkml:trace>
  <inkml:trace contextRef="#ctx0" brushRef="#br0" timeOffset="1824.4524">11144 6570 717,'0'0'19,"0"0"-6,0 0-2,0 0 0,0 0-8,0 0-1,0 0-2,0 0 0,0 0 3,-20 69-2,20-9 3,0 13-4,4 11 1,2 4-2,0 1 2,2 2 3,1-5-5,-2-4 5,3-2-3,-4-6-2,3-5 4,-4-7-4,4-8 2,-3-7-2,-1-8 1,0-7-1,0-11-2,-1-3-2,-1-7-4,-2-7-8,2 3-16,-3-7-18,0 0-37,0 0-80,6 0-94</inkml:trace>
  <inkml:trace contextRef="#ctx0" brushRef="#br0" timeOffset="3184.3415">10992 6416 575,'0'0'-2,"0"0"2,0 0 1,0 0 2,0 0-1,0 0 0,0 0 1,0 0-1,0 0 1,0 0 2,62-82 1,-53 79 3,-3 1 0,4 1 0,1 1-2,1 0 1,7 0 0,-2 0-1,6 6 0,2 1-1,2 0-3,2 0-1,3 0 0,6 1 0,2-1 0,5 0 0,1 1 0,3-1 0,3 0-1,3-2 0,-1 0-2,5-2 3,1 0-1,2 0 1,0-3 4,7 2 7,1-2 1,2 1 1,6 2-6,4 0-4,2-1-3,7 1-2,3-1 2,6-1-2,3 0 2,5-1-1,1 2-1,3-2 0,2 0 1,-2 1 0,5-1 2,-3 0-2,2 0 0,-2 0 0,-1 0-1,0 0 1,-5 0-1,-4 0 1,-4 0 1,-2-1 0,-4-1 4,-3 1-2,-3 0 2,-2 1-2,-4-2 0,-1 2 0,-6 0-1,-1 0-2,-3-2 1,-3 2 0,-3-1 0,-1-2 0,-1 1-1,-6 0 0,-3 1-2,-3 0 1,-5 1 2,-1-2-2,-6 1 1,-4-1 0,-5 1 0,-10-1 2,0 2-2,-9 0 2,-5 0 0,-1 0 2,-5 0 3,0-2 1,0 2 0,2 0 0,-1 0-4,2 0 1,-2 0-2,1 0 0,-1 0-2,1 0-1,-1 0 0,1 0 0,-1 0-1,1 0-1,-2 0 0,1 0 0,-1 0 0,1 0 0,-1 0 1,2 0-2,0 4 1,0 6 1,1 5 0,0 10 1,1 4 4,-2 10-5,-2 7 3,1 7-3,-1 4-2,0 5 3,0 4-2,0-2 2,0 1-2,0-3 2,0-2 2,0-2-4,2-3 3,-2-4-2,1 0-1,1-4 2,-1-2-2,-1-2 0,2-6 1,-2-1 1,0-3-1,0-3 0,0-3 0,0-7 1,0 1-1,0-9 1,0 0-2,0 0 0,0-7 1,0 0 1,-2 0 0,2-1 0,-1 2 0,1-1 0,0-5-2,-2 0 1,2 0 1,0 2-1,-1-1 0,1 1 0,-2-1 0,-1 5 0,-1-3 0,1 1 1,-2 1-1,0-2 0,-4 2-1,-1 0 0,0-3 1,-8 3 0,1-2-1,-6 2 0,-1-2 1,0 0-1,-3 0 1,-3 0 0,-6 2-1,-2-1 1,-2 0-1,-8 0 0,0-1-1,-5 1 2,-4-1 0,-2 0 0,-5-1 0,-1-2 0,-3 5 0,-6-5-1,-1 0 2,-4 0-2,-5 0 0,1 0 1,-3 0 0,-2 0 0,-2-5 1,-2 3-2,-4-1 1,-2 0 1,-3-1-1,-1 1 0,1 1 0,-4 0 0,-1-1 0,1 2-1,-4-1 2,4 0-1,-1-1-1,-2 1 2,2-3-1,-2 2 0,1 0 1,3 0-1,2 0 0,1 0 0,2 0-1,0 0 1,2 2-1,1-2 1,2 1 0,3 2 0,6-2 2,2 2-2,2 0 1,-1 0-1,12 0 0,2 0 0,6-1 0,8-1 0,5-1-1,9 2 1,5-2 1,12 2-2,3-1-1,8 0 0,6 1-7,0 1-1,6 0-6,-4-2-10,1-2-6,-1 1-16,1 1-22,3-2-64,6-6-139,6-2 1</inkml:trace>
  <inkml:trace contextRef="#ctx0" brushRef="#br0" timeOffset="4130.6804">12123 6642 196,'0'0'54,"0"0"2,0 0-2,0 0-5,0 0-3,0 0-6,0 0-3,0 0-1,0 0-5,-13-61-2,10 58-3,3-2-5,0 5-5,-1-2-4,1 2-1,0-1-3,-2 1-1,2-2-2,0 2 1,-1-2-1,1 2 1,0-1-2,0 1 0,0-2-3,0 2-1,-2 0 1,2 0-1,0 0 2,0 2 1,0 13 1,0 9 1,0 11 0,0 8 0,0 5 2,3 7-2,0 6 2,0 0-3,2 2 1,0-2-2,-1-6 1,0-2 1,1-6-3,1-4 3,-1-2-4,-1-4 0,1-5 2,-2-3 0,-1-11-1,0 0 0,0-7-1,-1-1-1,1 1 0,-2-6 1,1 0 0,-1-5-1,0 0 1,0 0-2,0 3 1,2-3 0,-2 3 0,0-2-1,1 0 0,-1 1-1,0-1-2,0 0-2,0 2-4,2-3-7,-2 0-13,0 0-19,0 0-24,0 0-49,0-4-84,-3-8-51</inkml:trace>
  <inkml:trace contextRef="#ctx0" brushRef="#br0" timeOffset="4485.0234">11581 6944 633,'0'0'31,"0"0"-2,0 0-3,0 0-9,0 0-9,0 0-5,0 0-3,0 0 2,0 0-1,0 0 3,-5 21-3,5 4 3,0-1-4,0-1 1,0-7-1,3 0 0,-1 1-3,-1-7-2,2 6-7,0-6-11,-2 0-17,4 5-39,-1-3-63,2 1-121</inkml:trace>
  <inkml:trace contextRef="#ctx0" brushRef="#br0" timeOffset="5067.9136">12845 6554 475,'0'0'56,"0"0"-6,0 0-7,0 0-10,0 0-12,0 0-5,0 0-8,0 0-3,0 0 2,0 0-3,11-17 4,-11 38 0,1 9 0,1 3 0,-2 6-3,1 5 1,1 6-1,-1 5 0,2 1-3,0 3 1,-2-2-1,3-5-1,-1 1 2,-1-7-4,0-1 3,0-5-2,0-4-1,1-4 2,0-4-1,-2-8-1,2-2-3,-2-4-2,-1-2-5,2 1-5,-2-7-16,0 5-21,0-5-36,0-2-64,0 3-104</inkml:trace>
  <inkml:trace contextRef="#ctx0" brushRef="#br0" timeOffset="5583.0913">12474 6907 623,'0'0'9,"0"0"-3,0 0 1,0 0-2,0 0-3,0 0-1,0 0-1,0 0 0,0 0 1,0 0 1,96-48 2,-86 64 2,-6 4-1,-1 2 2,-3 4-2,0-1 2,-6 2-3,0-4 1,-5 1-2,1 0 3,-2-4-3,1-3 2,3-3-2,1-2 1,1-4-1,5-5-3,-3 2 0,4-5 0,-2 0 0,2 0-2,0 1 1,0 2 1,7 2 1,11 0-2,2-5-3,6 0-10,0 0-16,2 0-31,-1-4-47,0 3-98,1-1-40</inkml:trace>
  <inkml:trace contextRef="#ctx0" brushRef="#br0" timeOffset="5785.2669">13155 7152 748,'0'0'4,"0"0"0,0 0 1,0 0 0,0 0-9,0 0-6,0 0-14,0 0-30,0 0-43,93-13-76,-89 13-94</inkml:trace>
  <inkml:trace contextRef="#ctx0" brushRef="#br0" timeOffset="5924.4089">13522 7170 446,'0'0'0,"0"0"-13,0 0-61,0 0-134</inkml:trace>
  <inkml:trace contextRef="#ctx0" brushRef="#br0" timeOffset="6032.1199">13839 7154 594,'0'0'-145,"0"0"-105</inkml:trace>
  <inkml:trace contextRef="#ctx0" brushRef="#br0" timeOffset="6832.237">14806 6612 528,'0'0'42,"0"0"2,0 0-6,0 0-4,0 0-6,0 0-11,0 0 3,0 0-7,0 0 3,13-97-1,-13 94-3,0 3-3,0-2-3,0 2-3,0 0-3,0 0 0,0 2 0,0 15 5,-3 10-4,-1 12 6,0 6-3,4 7-2,0 5 1,0 0-2,0 3 1,0 2-2,0-5 3,0 0-3,0-8 3,0-1 1,0-5-5,3-1 5,0-6-5,0-2 3,-1-4 1,1-4-1,-2-8 0,2 2-2,-1-8 1,-2 0-1,3 1 1,-3-2-1,1 2 1,1-1-1,-1-2 0,1 1 0,-1-1 0,-1-5-1,3 4 2,-2-5-2,3 6-1,-1-1 0,-1-6-2,1 4-1,0-4-1,0 0-3,0 1-5,-3-4-5,0 0-5,0 0-11,5 0-9,0 0-24,6 0-32,-1-7-66,-2 1-86</inkml:trace>
  <inkml:trace contextRef="#ctx0" brushRef="#br0" timeOffset="7360.4533">15166 6899 733,'0'0'15,"0"0"4,0 0-3,0 0-2,0 0-9,0 0-3,0 0 2,0 0-1,0 0 4,0 0 0,5 80-2,-5-48-2,-5-1 0,1-2-2,-1-1 1,2-2 1,-1-2-4,2-7 4,0-6-5,1 1 3,1-6 0,0 0-2,0 0 1,0-6-2,0 0 3,0 0 0,0 2 0,0-1 2,0-1-1,0 0 0,5 0 1,4-3-1,4-8 1,3-4-6,0-2 5,0-1-4,-2-1 1,2-1 2,-3-1-1,3 4 2,-5-2-2,-2 7 3,-2 5-1,-4 4 1,-3 3 1,0-3 0,0 3-1,0 0 0,1 0-2,-1 0-2,-2 6 2,-8 5-1,-2 4 2,0 2 2,1-3-3,2-2-1,3 0 1,3-4-1,2 1 2,1 2 2,0 1-2,3 0 2,7-1-3,6 3 1,0-6-2,5 1 1,6-4-1,1 0-2,3 0-3,-1-5-11,1 3-10,-4-3-16,-2 3-31,-8-2-82,-7 2-133,-4-1-5</inkml:trace>
  <inkml:trace contextRef="#ctx0" brushRef="#br0" timeOffset="11919.5438">1057 6207 445,'0'0'-7,"0"0"5,0 0 3,0 0-1,0 0 0,0 0-1,0 0 1,0 0-1,0 0-1,7-12 2,-7 10 0,3 2 2,4-2-1,-1 2 2,0 0 1,5 0 2,-5 0 1,3 0 3,4 0-1,-3 2 1,6 3 0,0-3-1,5 5 5,-4-3 2,3 0-4,4-1 0,1 1-4,1 0-3,4 1 0,2-2-1,0 0 2,5 2-2,1-2 1,-1-1 0,3 1 1,4 0-1,0 1-1,2-3-2,1 2 1,3 0-1,-1-1-1,5-1 1,1 1 0,1-1 0,1 1 0,3-1 2,1-1-2,-2 2 1,5-2 1,-1 0 0,-2 0 0,3 0-1,1 0 0,0 0 1,1 0-2,1 0 0,-2-2 1,0-1-3,0 2 3,-1-1 0,3-1-1,-3 2 3,4-4-3,-3 2-1,0 0 0,0 0 1,-1 1 0,2 0 2,-2-1 1,1 1-2,-3-1 2,2 0-4,-2-2 0,2 2 1,-1 0 0,-2 0 0,3 1 0,-3 1 0,2-1 0,0-2-1,-2 3 1,4-2 0,-1-1-2,-1 0 1,0 1-1,0 0 0,1 1 0,-2-3 2,2 3-1,-2-1 0,2 0 1,-2-1-3,-1 1 2,3-2 0,-2-2 0,2 2 1,-3 1-2,4 1 3,-3-2-2,0 1 0,-1-1 1,0 0-3,0 0 3,1-2 1,-2 2-1,1-1 2,3 0-2,-4 0 1,3-1 0,-3 3 1,1 1-2,0-2 0,-2 2-1,2 0 0,2 1 1,1-2-1,0 1 0,0 0 1,-1 0-1,0 0-1,1 0 1,-2 0-1,5 0 0,-4 0 0,1 1 1,1 2-1,1-4 0,-1 3 0,2-3 1,-2 3 0,2-1-1,-2 2 1,1-3-1,-1 3 0,2 0 0,-1 0 1,1-1 0,2 1 2,0-1-2,-2-1 1,3 1-2,-3-1 0,1 0 0,2 2 0,-2 0 1,1 0 0,0 0 0,-2 0-1,4 0 0,-2 0 1,2 0-1,-3 0 1,3 0 0,-2 0 0,1 0 0,-1 0-1,2 0 1,-3 0 0,2 0 0,0 0 0,-2 0 0,-1 0-1,-1-1 0,2-1 1,-3 0 1,0 2 0,2-3-1,-2 3 1,-2-2-1,1-1 0,-2 1-1,0 0 1,2-1 1,-2-1-1,-3 1 1,3-2-1,-1 3-1,-3-1 1,1-2-1,-1 1 2,0-1-2,-3 3 0,1-1 0,-1 1 1,0 1-1,-1-1 0,1 0 0,-5 2 0,2 0 0,0-3 1,-1 3-2,-1 0 1,-2 0 0,1 0-1,-1 0 2,0 0 0,-2 0 1,2 0-2,-5 0 2,2 0-1,-3 0 0,1 3 1,-2-3-1,1 4 0,1-3 0,-1 1-1,3 0 1,-3-1-1,0 1 0,2-2 1,-2 2 1,2 1-1,-1 1 0,1-3-1,0 3 0,1-4 0,0 3 1,-2-3-2,2 2 2,0 0-1,1-1-1,-1 1 2,3 0-1,-3-1 1,5 1-1,-1 0-1,-1-2 2,1 3-2,0-1 1,-1 1 1,1-1 0,0-2 0,2 0-1,2 0 1,-2 0 0,1 0 1,0 0-1,-2-2 2,-2 1-1,3-3 0,-3 4-1,1-3 0,1-1 1,0 1 0,-1 0 0,1 1-1,0 0 0,2 2-1,-1 0 1,-1 0-1,0 0 0,1 0 0,-2 0 0,2 0 1,-2 0-1,3 0 1,1 0 0,1 0 1,-2 0-1,0 0 0,-1 0 0,-5 0-2,2 0 2,-6 0 1,1 0 1,-4 0 0,-3 0 1,-3 0-2,-1 0 0,-4-3 0,-8 3 0,1-2 0,-7 0-1,-3 2 1,3 0-1,-8 0 0,6-1 0,-5 1 0,-1 0-1,0 0 0,-6 0 1,0 0-1,0 0-3,1 0-6,1 0-9,-2 0-9,0 0-18,0 0-53,-11 1-154,-12 6-55</inkml:trace>
  <inkml:trace contextRef="#ctx0" brushRef="#br0" timeOffset="12873.4556">17662 6460 760,'0'0'8,"0"0"2,0 0 0,0 0 0,0 0-5,0 0-4,0 0 1,0 0 0,0 0 6,-17 125-4,17-58 3,2 5-6,7 4-1,0-5 2,3-4-3,0-6 2,2-10-1,-2-3-2,-2-7 5,2-6-5,-5-5 4,-3-5-2,1-6-2,-4-9-2,1-1-5,-1-4-6,2 0-11,-3 0-11,0-5-13,0 0-14,0 0-23,2 0-27,-2-3-38,3-9-49</inkml:trace>
  <inkml:trace contextRef="#ctx0" brushRef="#br0" timeOffset="13168.3673">17696 6536 637,'0'0'37,"0"0"-7,0 0 2,0 0-7,0 0-5,0 0-6,0 0-3,0 0-4,0 0-1,0 0 0,-23-33 0,23 33 3,0-3 2,6 1 1,4-1 0,9-2-3,-3 1 0,5-2-3,-1 1-3,-5 1 0,2 1-3,-1-1 1,-3 1 0,5 1 0,-5 0 0,-3 1-1,2-1-1,-7 1 0,1 1-6,-2 0-11,2 0-11,0 0-17,1 0-24,-7 0-40,0 0-99,0 0-70</inkml:trace>
  <inkml:trace contextRef="#ctx0" brushRef="#br0" timeOffset="13908.7773">18125 6633 666,'0'0'16,"0"0"3,0 0 0,0 0-7,0 0-6,0 0-4,0 0 0,0 0-1,0 0-1,0 0 1,-18 59-1,10-40 0,3 3 0,-1-8-1,2 1 1,1-5-2,1 2 1,-1-2-1,2-5-1,-1 0 1,2-5-1,-2 5-1,2 0 0,0-1-1,0 2-2,0-6-1,-2 0 4,2 0 0,0 0 3,0 2 1,0-2 0,0 0 1,0-2 1,2-2 1,3-7 0,0-4 5,-1 5-1,2-5 2,-2 3 3,-1 2 0,0-2 1,-3 1 3,4 2-1,-2 5-3,-1-1-3,-1 5-3,0-2-2,0 2-2,2 0-1,-2 0 0,6 0 0,3 7 0,3 5 0,4 7-1,2 1 0,1 0 1,1 1 0,0-1-1,0-4 2,-3 1-1,1-5 0,-7-5 0,2 0-1,-6-2 3,-2-4 1,-1 1 3,-4-2 5,5 0 1,-1 0 0,4-7-1,2-3-3,-5-5-2,0 1-2,-3-3-3,1-3 1,-3-1-1,0-6-1,-3 1 0,-1 2-5,0-3 1,-2 4-5,1-1-5,-1-1-6,1 8-8,2 2-7,2 5-11,-1 5-12,2 1-15,0 3-12,4-1-16,9 2-19,6 0-46</inkml:trace>
  <inkml:trace contextRef="#ctx0" brushRef="#br0" timeOffset="14119.9751">18582 6589 510,'0'0'78,"0"0"-14,0 0-16,0 0-9,0 0-4,0 0-9,0 0-6,0 0-2,0 0-5,0 0-3,25-24-5,-25 24-4,3-2-1,-3 2-1,1 0 2,1 11-1,1 7 0,-1 5-1,0 2-2,-1 2-2,-1 1-3,2 0-5,-2-1-4,3 0-7,-3-2-8,1-1-12,-1-6-18,0-3-28,0 1-42,0-3-84</inkml:trace>
  <inkml:trace contextRef="#ctx0" brushRef="#br0" timeOffset="14587.9012">18858 6650 680,'0'0'8,"0"0"1,0 0 1,0 0-1,0 0-4,0 0 0,0 0-3,0 0-2,0 0 1,0 0-1,11 107 1,-10-93 0,1 6-1,-2-8 0,1 0 0,-1 0 0,0-7 1,1 1 0,-1-6 0,0 0 0,0 0 1,0 1-1,2 1 1,-2 0 2,0-2-1,0 1 0,2-1 1,3 0-3,2-5 1,2-5-2,3-4 2,-1 1-2,-4 2 1,1 0 2,-1 2 3,-3 0 2,2 0 4,-3 5 0,0 0 1,-3 4-2,0 0-3,0 0-1,0 0-5,0 0-1,0 0 1,-5 4-2,-2 4 1,-1 4 0,2-4-1,4 1-1,-1 1 0,2-6 0,1 2 1,0-1 0,0 1 0,0 3 0,3 1-2,0-3 1,4-1-2,0-2-5,3 4-7,-2-4-10,6 1-17,-1-1-20,-3 0-48,6-2-124,-4 1-36</inkml:trace>
  <inkml:trace contextRef="#ctx0" brushRef="#br0" timeOffset="15764.8126">19120 6377 500,'0'0'42,"0"0"3,0 0-10,0 0-7,0 0-8,0 0-5,0 0-4,0 0 0,0 0-3,0 0-2,-28-12-1,28 12-4,-2 0 1,2 0 2,0 0 0,2 0 0,11 0-1,4 0 0,1 0 0,1 0 0,-1 0-2,-6 0 2,8 0 0,-8 0-1,-7 0 3,6 1-2,-5-1-1,1 0 1,-1 0 2,-6 0 3,0 0-2,0 0 3,2 0 0,-1 0 2,0 0-1,1 0-2,-1 1-1,1-1-3,-2 0-1,3 0 0,-2 0-2,-1 0 1,2 3-1,-2-3 1,1 0-1,-1 0 0,2 0 0,-2 0 0,0 0-2,1 0 1,-1 0 0,0 0 0,0 0 0,3 2-1,-3 5 1,1-2 1,1 7 0,-2 8 0,0 1 1,0 10 0,0 1 3,0 4-2,0 2 3,0 1-5,0 1 0,-2-1 1,2 1-2,0-2 1,0-2-1,-1 1 1,1-5-1,0 0 2,0-3-2,0-4 1,-3-1-1,3-6 2,0 1-1,0-8 0,-1 1 1,1 2 0,0-3-2,-2 1 2,2-8-2,0 8 1,0-7 0,0 2 0,0-2 0,0-5 0,0 5 0,0 0 0,0-1-1,0 2 1,0-6-1,0 4 1,0 0 1,0 0-1,2 1-2,-2-5-2,0 0 0,0 0-4,0 2-11,0-2-10,0 5-21,-6 3-37,-6 2-76,-5 0-128</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10:19.736"/>
    </inkml:context>
    <inkml:brush xml:id="br0">
      <inkml:brushProperty name="width" value="0.05292" units="cm"/>
      <inkml:brushProperty name="height" value="0.05292" units="cm"/>
      <inkml:brushProperty name="color" value="#FF0000"/>
    </inkml:brush>
  </inkml:definitions>
  <inkml:trace contextRef="#ctx0" brushRef="#br0">10937 7582 425,'0'0'52,"0"0"-3,0 0-5,0 0-9,0 0-6,0 0-3,0 0-6,0 0-1,0 0-3,0 0-4,-18-158-3,18 154-3,0 4-3,-2-3-2,2 3 0,0 7 0,-1 21 5,1 17 0,-3 22 4,3 12-4,0 14 0,0 12 1,0 8-2,4 7 1,0 0-2,1-4 1,2-4-5,-1-8 2,-2-7-1,3-9-2,1-7 3,-1-10-1,-2-9 2,1-6-1,0-7 2,-1-7-2,-1-3 1,-2-6 2,1-5-3,-1-6 1,-1-4-4,1-6 1,-2-6-1,1 0 2,-1-6-1,0 0 0,0 0-3,1 2-3,-1-1-6,2-1-11,1 0-20,0-7-33,4-10-62,2-12-132,-3-5 4</inkml:trace>
  <inkml:trace contextRef="#ctx0" brushRef="#br0" timeOffset="1296.4321">10751 7274 699,'0'0'-1,"0"0"0,0 0-1,0 0 0,0 0-1,0 0 2,0 0-1,0 0 2,0 0 0,-3-4 0,14 4 0,1 0 0,8 0 0,2 0 1,0 0 1,7 0 1,1 0 1,3 0-1,5-3 0,-1 1 1,4 0-2,6 1 1,1-3-1,4 2 1,5-1 0,3 3 3,4-3-3,3 3 2,3-1 0,3 1-2,1 0 0,5 0 0,2 0-1,3 0 1,3 0-2,1 1 1,3 2 1,1 1-3,2-1 2,3 0 0,1 1-1,1-1 2,2 2-2,3-1 0,2-1 1,0 1-1,0-1 3,4-1-2,1-1 2,-1-1-1,1 0-2,3 0 3,-2 0-2,2 0-2,0-1 1,2-1 0,-3-1 0,4-1 0,-1 1 1,1 1-1,0-1 0,-3-1-1,3 1 1,-3 1 0,1-1-1,-5-1 1,2 2 0,-3-1-1,-2 0 0,0 1 1,-3 0 0,0-1 0,0 0 1,-3-1-1,0 2 1,-4-1-1,-3 0 1,-1-1 0,-4 1-1,-1 1 1,-4 0-1,-4 1-1,-2-1 1,-6 1-2,-3 1 2,-4 0 2,-5 0-3,-5 0 0,-3 0 0,-4 0 0,-8 0 1,-2 0-1,-5 0 2,-4 0-1,-1 0 2,-10 0-1,1 0 0,-8 0-1,1 1-1,1-1 1,-8 0 1,5 2 0,-3-2 0,-3 0 0,3 0 0,-7 0 1,0 0 0,0 0 1,2 0-1,-1 0 1,1 0-1,-1 0 0,1 0-1,-1 0 0,1 0-1,-1 0 0,-1 0 0,0 0-1,0 0 0,3 0 0,-3 0 0,0 0 0,1 0-1,-1 0 1,0 0-1,2 1-1,-2-1 1,0 0 0,0 0 1,1 0-1,-1 0 1,0 2-1,0-2 1,3 2-1,-3 5 0,1 5-1,1 8 2,-2 7-1,0 5 2,0 6-1,0 5 1,0 11-2,-3 6 2,0 5-3,0 3 5,-1 0 0,3 2-2,-2 1 3,1-2-5,1-1 0,1 3 1,0-4-2,0 1 3,0-2-2,0-2 2,0-3 0,0-4-1,0-1 2,0-4-4,1-4 2,1-4 1,-2-3-3,1-3 3,-1-3-1,0-4 1,0-2 0,0-4 0,2-7-1,-1 1 0,-1-9 0,3 0 0,-2 2-1,-1-7 2,2 7-1,-1-9 0,-1 2 2,3 2-3,-3-7 1,0 0-1,0 0-1,1 2-1,1 3-5,-1 0-7,1 0-13,-1 0-20,-1-5-44,0 0-115,0 2-79</inkml:trace>
  <inkml:trace contextRef="#ctx0" brushRef="#br0" timeOffset="2698.125">10894 9261 620,'0'0'-6,"0"0"3,0 0 5,0 0 0,0 0 2,0 0 0,0 0 0,0 0 0,0 0-1,0 0 0,256 4 0,-210-4 0,6 1 1,3-1 0,4 0 1,3 0 1,2 0 0,3 0 0,6 0 0,1 0 0,0 0 1,8 0-4,1 0 1,2 2 0,0-2 0,4 0-1,-1 0 1,4 0 0,1 0 3,1 0-3,2 0 2,1 0 0,0 0 0,0 0 0,2-2-1,0 1-1,1 0 0,0 1-2,-2 0 0,-1 0-1,-2 0-1,1 0 1,-2 0-1,0 0 1,-3 0-1,0 0 1,-3 0-1,0 0-1,-1 0 2,-2 0-1,-1 1 1,1-1 0,1 0 0,-4 0 1,-1 0-1,-1 0 2,0 0-1,-1-4 2,2 4-1,-1-4 1,0 1-1,0 0 0,-2 1 1,-2-1-1,0-1-1,-1 3-1,-3-2 0,0 1 0,-2 1 0,-1 1 0,-2-2 0,0 2 0,-3-1 0,0-1-1,-1 2 0,-1 0 0,-1 0 0,1 0 1,-1 0-1,0 0 0,-2 0 0,2 0 1,-3 0-1,-2 0 1,-1 0-1,-3-1 0,-1-1 2,-4 1-2,-3-1 2,3-1 0,-5 1 2,-1 0 0,0 0 0,-3 1 0,-2-1-1,-2-1-1,-2 1 0,-3 1 0,-2-1 2,-3-1-4,-7 2 3,1-2-6,-2 1 4,-4 1-1,6-1 0,-8 1 1,2 1-2,1 0 3,0 0-2,0 0 3,-1 0-3,-1 0 0,-4 0 1,-1 0-1,-6 0 3,4 0-2,2 0 1,-1 0-4,1 0 1,-6 0 2,0 0-1,0 0 5,1 0-2,1 0-3,0 0 1,0 0-3,-1 0 2,1 0-3,-1 0 5,0 0-2,0 0 3,-1 0 1,2 0-4,-2 0 3,2 0-6,-2 0-8,0 0-13,1 0-29,-1 0-103,0-3-138,-6-5-11</inkml:trace>
  <inkml:trace contextRef="#ctx0" brushRef="#br0" timeOffset="4018.7375">12634 7374 389,'0'0'42,"0"0"-2,0 0-1,0 0-6,0 0-3,0 0-4,0 0-4,0 0-3,0 0-5,-28-59-1,26 55-1,-2 0-3,4 1 0,0 3-1,-3-1-1,3 1-4,0 0-2,-1-1 0,1 1-3,-2 0 1,2 0 1,0 2-1,0 17 3,0 6 0,0 12 2,0 2-2,2 7 1,2 4-3,-1 4 3,0 5-1,1 4 3,-1-1 4,1 1-6,-2 1 4,4 1-3,-3 0-3,2 3 8,-2-1-1,0 2 5,1 0-6,-1-1 2,0-2-4,0-3-3,0-1 2,-2-3-2,1-2 1,-2-5 1,2-2-1,0-2 0,-1-4-2,1-2 1,-2-1-1,1-3 0,2-1 0,0-5 1,0-2-2,1-5 2,1 1-2,-2-10 0,2 0 3,-2-1-3,0-2 3,-1-2-3,-2-1 0,2-5 2,0-1-1,-1 0-1,-1-4 1,0 0-4,0 0 4,2 2-1,-1 0 0,-1-2 1,2 1-4,-2-1 0,0 2-6,0-2-7,3 0-10,-3 1-19,0-1-26,1 0-64,1-3-135,5-9 2</inkml:trace>
  <inkml:trace contextRef="#ctx0" brushRef="#br0" timeOffset="5057.0998">14189 7475 282,'0'0'50,"0"0"-5,0 0-2,0 0-4,0 0-5,0 0-2,0 0-5,0 0-2,0 0-2,-5-80-2,5 74-2,0-5-2,0 7-2,0-2-1,0 1-3,0-1-1,0 2-2,0-1-1,0 0 1,0 5-1,0-1 0,0 1-2,0-2-2,0 1-1,0 0-2,0 1-1,0 0 1,0 1 0,0 14 1,2 11 1,-2 9 1,3 11-2,-2 3 2,-1 8 0,2 1 0,-2 6-1,0 0 1,1 2 3,-1 0-3,0 3 6,0 2-6,0 2-1,0-1 2,0 1-3,0-1 2,0-4 2,0-2-3,0-4 2,0-3-3,0-3 0,0-3 2,0-1-2,0-1 2,0-2-3,-1-1 4,-2 0-2,0-4 0,3-5-1,-2-2 1,1-4 0,1-2 0,0-2 3,0-2-5,0-2 3,0-2-3,0-6 0,0 0 2,3-1-2,0-3 0,1 2 0,-2-3 1,1-3-1,-1 1 1,0-7-2,-1 2 2,1-1-2,-2-1 1,4 1 1,-3 1-1,-1-5 1,0 0-1,0 0 0,2 1-1,-2-1-2,1 0-5,-1 2-6,2-2-9,2 0-14,0 0-16,2-8-38,7-8-81,-3-4-99</inkml:trace>
  <inkml:trace contextRef="#ctx0" brushRef="#br0" timeOffset="5934.4597">15742 7453 427,'0'0'47,"0"0"-8,0 0 4,0 0-5,0 0-7,0 0-6,0 0-6,0 0-4,0 0-1,0 0 1,-26-90 0,24 85-3,2 5-2,-2-1-1,2 1-2,0-1 0,0-1-2,0 1-2,0-1-1,0 1 0,0-1-2,0 0 1,0 2 1,0-1-2,0 1-2,0-2 2,0 2 0,0 0-2,0 0 3,0 2 0,0 11 2,0 10 1,0 11-1,0 4 3,0 9-1,0 9 2,-1 6-2,0 6 1,-1 7 1,1 4-2,1 3 1,0 3-3,0 1-3,0 0 3,0 0-1,3-4 2,-1-2 1,3-4-4,1-5 3,1 0-4,-3-6 0,2-2 2,-2-2-2,1-4 2,-1-4-3,0-2 4,-1-6-3,-1-3 2,-2-3 2,0-3-4,0-7 4,0 0-5,3-9 2,-3-2 0,0-6-2,0-6 1,0 4 0,0-3 1,0-2 3,0 0-3,0-5-1,0 0 1,0 0-2,0 2 1,0 0-1,0-1 0,0 1-3,0-2-10,0 0-13,0 0-34,0 0-121,-3-5-114,-12-7-5</inkml:trace>
  <inkml:trace contextRef="#ctx0" brushRef="#br0" timeOffset="8101.0011">11281 6586 648,'0'0'31,"0"0"3,0 0-6,0 0-2,0 0-11,0 0-2,0 0-7,0 0-3,0 0-3,0 0 0,0-61 7,3 80-3,0 10 4,4 10-4,-2 2-3,-4 1 1,5 0-1,-5-2 1,2-5-1,0-1 0,-2-2 0,3-3 0,-3-8-1,1-3 1,-2-6-2,1 0 2,-1 0 0,0-6 0,0 1-1,0-7 0,0 0 0,0 0-1,0 1 0,3 0-1,-3 1-4,0-1-3,2 1-4,-2-1-7,2-1-8,-2 0-8,6 0-14,1-6-17,6-7-21,0-6-29,0-2-45,0-3-49</inkml:trace>
  <inkml:trace contextRef="#ctx0" brushRef="#br0" timeOffset="8350.3867">11488 6542 564,'0'0'53,"0"0"-1,0 0-8,0 0-6,0 0-11,0 0-10,0 0-10,0 0-4,0 0-3,0 0 1,-3-46 5,3 57-4,6 11 5,1 8-5,3 3 1,-3 3-1,-1 1-1,0 0 1,0-4-2,-4 1 1,4-1-1,-1-3 2,-4-1-3,2-2 1,-1-8-2,-2 2 2,0-3-3,0-6 0,0 8-5,0-10-7,0-3-10,0 1-13,-2-3-17,1 0-30,-4 2-52,4-2-104</inkml:trace>
  <inkml:trace contextRef="#ctx0" brushRef="#br0" timeOffset="8539.52">11309 6820 730,'0'0'5,"0"0"6,0 0 4,0 0 0,0 0-5,0 0-4,0 0-4,0 0-3,0 0-8,196-40-30,-166 37-86,-10 3-154,0 0-15</inkml:trace>
  <inkml:trace contextRef="#ctx0" brushRef="#br0" timeOffset="10170.259">13242 6597 519,'0'0'53,"0"0"2,0 0-4,0 0-9,0 0-6,0 0-10,0 0 0,0 0-9,0 0-1,0 0-4,-10-84-4,0 78-3,-5 2-2,-4 4 3,-4 0-3,-4 5-1,-2 7-1,0-3 1,2 6-1,0-1 4,1 1-5,2-2 2,4 1-2,5-5 0,4 2 1,5-6-1,3-2-1,-2 5 1,4-4-3,0 1 2,1 4-2,0 2 3,4 3-1,8 2 1,-1-2 3,7-2-4,0 0 2,2-3-2,1 2 1,2-2 0,-2 1 0,-3 0 1,2 0-1,-7-2 0,0-1 1,-1 1-1,-4-2-1,2 4 1,-2-3-1,-4 1 1,1-1 1,-4-2-1,2 3 1,-3 4-2,0 0 2,-9 5 1,-1 0 0,-4-5-1,-4 1 0,-3-2 2,-4-1 2,3-1 2,-2-1-1,-1 0 0,6-6-2,2 1 1,4 0-1,0-3 0,0 2-1,0-2 0,3 0 1,4 0-3,0 0 0,2 0-1,1-3-1,0 0 1,0 1 0,3-4-1,0 0-3,0-4-2,0-1-7,2 3-11,3 0-11,1 1-22,1 0-36,1 2-91,3 0-106</inkml:trace>
  <inkml:trace contextRef="#ctx0" brushRef="#br0" timeOffset="10456.0147">13291 6687 786,'0'0'7,"0"0"-4,0 0 1,0 0 0,0 0 2,0 0 0,0 0 0,0 0-2,0 0-1,0 0-3,46 171 2,-41-137-3,-3 3 2,3-3-3,-2-2 2,0-4-2,1-2 1,-1-4-3,-2-5-3,2-2-6,-2-5-6,1-6-9,-1 7-6,-1-7-11,0 1-20,2 4-14,-1-3-20,1-3-15,-1 2-10,-1-5-15</inkml:trace>
  <inkml:trace contextRef="#ctx0" brushRef="#br0" timeOffset="10697.7309">13408 6850 547,'0'0'72,"0"0"-15,0 0-15,0 0-13,0 0-8,0 0-10,0 0-4,0 0-1,0 0-3,0 0 0,22-110-1,-14 110 1,7 0-3,-5 5 1,3 0 1,-4 6-1,-4-3 0,-2 0 1,0 1-1,-3 2 2,0 4 1,0 0-2,-10 4 0,-4-2 1,-2-2-5,-4-1-2,-1-2-6,1-2-13,4-5-17,3 0-22,3 0-56,6-1-136,-6-4-13</inkml:trace>
  <inkml:trace contextRef="#ctx0" brushRef="#br0" timeOffset="11551.4746">14452 6491 640,'0'0'41,"0"0"-3,0 0-7,0 0-9,0 0-13,0 0-7,0 0-3,0 0-1,0 0 5,-38 75-2,37-34 3,-2 4-2,3-2-3,0 0 2,3-1-1,0-4 0,0-2 0,1-2 0,-1-3-4,-2-9-3,1 1-13,-1-3-16,-1-7-30,0 7-45,2-9-86,-2-6-62</inkml:trace>
  <inkml:trace contextRef="#ctx0" brushRef="#br0" timeOffset="12054.8076">14316 6484 609,'0'0'10,"0"0"-2,0 0-3,0 0 1,0 0 0,0 0 2,0 0 3,0 0 0,0 0 0,0 0 0,230 28 2,-201-3-5,-4 3 4,-2 2-5,-6-1 0,-4 1-1,-6-2-3,-1 1 2,-6 0-2,0 0 4,-10-4-2,-3 1 1,-5-2 0,-2 0 0,-3-2-1,0-3 1,-2 0-1,1-4 2,3-2 0,4-6-2,2-2-2,6-2-1,3-1 0,1 0 0,5-2-1,-1 0 0,1 0-4,-3-2 0,3-8-2,0-7-2,3-5-4,10-5-3,7 1-3,3 1 0,2 2 6,4 3 3,1 2 5,0 3 2,2 4 2,0 2-1,-2 4 2,-2 2-1,-3 3-1,-4 0 2,-2 7 1,-4 3 1,-1 2 2,-4 2-1,-4-2-1,2 2 1,-3 1-3,-2-5 1,1 8-2,-1-1 0,-1-6 1,-2 7-2,0 1-1,-2-4-5,-5 3-19,1 0-24,-1-7-56,0 1-120,1-5-43</inkml:trace>
  <inkml:trace contextRef="#ctx0" brushRef="#br0" timeOffset="12214.0686">14857 6456 584,'0'0'-4,"0"0"1,0 0-3,0 0-27,0 0-43,0 0-89,0 0-66</inkml:trace>
  <inkml:trace contextRef="#ctx0" brushRef="#br0" timeOffset="12925.0269">15131 6723 645,'0'0'21,"0"0"-2,0 0-3,0 0-3,0 0-3,0 0-2,0 0 0,0 0-4,0 0 0,0 0-2,-147 162-1,137-140-2,4-5 1,0-1-3,6-4 0,0-1-1,0 1 2,0-3-1,6 2 0,-3-9-1,3 4 2,-2-4-3,0-1 3,5 1 0,1-2 1,-1-2 1,4-5 0,-2-4 0,0-1 1,0-4 1,-1-1 0,-2-2 3,-1-3-1,3 0 3,-2 0 0,-1 0 3,1 7 2,-1 3-1,-4 3 2,-2 5-3,2 0-1,-3 4-2,0-1-2,0 1-3,2 0 0,-2-2-4,1 2 1,-1 0 1,2 0 0,1 3-1,-3 7 2,4-1-2,-1 1 2,1 5-1,-4-5 0,6 5-1,-3-5-2,-2-1-2,2 1-3,-1-5-5,-1 0-4,-1-1-5,2 1-2,-1 0-6,1 1-4,-2-6-4,0 0-1,0 0 1,1 1 5,0-1 11,1 3 6,3-3 12,3-4 5,-1-2 4,2-5 7,-1-2 8,-3 6 5,-2-2 7,1 6-1,-4 3-1,0-1-8,0 1-5,1 0-7,1-2-4,-1 2 1,1 0-4,-2 0 1,4 0 0,-1 3-1,-1 1-1,2 6-1,-3-5-1,0 0 1,1-1-2,-1 0 0,1 0 1,-2 1-1,3 0 1,-3-5-1,0 0 1,0 0 2,1 0-1,1 2 3,2-2 0,1 0 0,3-7 3,2-2 0,-4 3 2,4-3 0,-3 4 3,-4 2-2,2 1-3,-5 2 0,0 0-5,0 0-2,5 0 1,0 0-2,1 7-5,2 11-13,-8 3-55,0 7-190,0-1-30</inkml:trace>
  <inkml:trace contextRef="#ctx0" brushRef="#br0" timeOffset="14045.4219">16512 6542 689,'0'0'28,"0"0"-4,0 0-1,0 0-7,0 0-4,0 0-7,0 0-2,0 0 1,0 0 0,0 0 2,-198-25-2,168 57 3,5 0-5,2 7-1,4 0 1,3 1-3,8 1 1,3-4-1,5 0 1,0-5-1,6-3 2,6-2-2,2-5 0,2-3 1,2-6 0,2-1 0,3-5 3,1-3-3,1-4-1,2 0 0,1-3-1,-1-8-3,0-1 0,0-5-1,0-2 0,-1-3 0,2-3 2,-2-1 1,-2-1-3,-2-4 3,0-2-3,-4-2 2,-1-4-3,-3-5 4,-4-3 1,-1-5-3,-4-1 5,-5-2-2,0 2 4,0 4 6,-7 8 2,0 6 2,1 14 2,2 9-3,2 8-4,2 4-5,-4 0-2,-4 13-2,-3 13 2,-1 14-1,4 9 3,1 5-2,2 4-1,1 1 4,3 0-3,-1-5 3,2 0 0,0-8-3,0-2 0,2-7-2,0-2 2,1-5 0,0-4 2,-1-7-2,1-2-3,0-9-1,0 1-5,2-1-3,-4-5-7,6 3-6,-2-3-5,6-2-12,3-1-14,2-1-19,2-8-26,1-4-22,-3-2-14,0-6 14</inkml:trace>
  <inkml:trace contextRef="#ctx0" brushRef="#br0" timeOffset="14355.8814">16835 6831 43,'0'0'120,"0"0"18,0 0-3,0 0-30,0 0-27,0 0-26,0 0-20,0 0-9,0 0-10,0 0-2,1-35-2,-11 36-5,-2 8 0,4-1-3,3-2 1,2 5-2,3-6 0,0 5-1,0 2 0,0-9 0,0 7 0,2-6-2,2 3 1,1-1-3,-3-4 0,1 3-3,4-5 1,4 0 1,2-5 2,5-3 2,-3-3 0,-2 1 3,-4 1 0,-1-2 2,-1 4 2,-5 5 3,2-1 2,-4 3 1,0 0-2,0 0-3,2 0-3,-1 0-1,1 0-1,2 0-1,-1 0 0,0 7 0,5 0 1,-3 2-1,0 4 0,0-5-3,1 6-1,1-4-8,-2-4-10,3 3-19,-1-4-24,-4-3-46,7 0-74,-1-2-63</inkml:trace>
  <inkml:trace contextRef="#ctx0" brushRef="#br0" timeOffset="14898.9957">17157 6449 648,'0'0'45,"0"0"-11,0 0-13,0 0-14,0 0-5,0 0-2,0 0 0,0 0 2,0 0-2,-17 71 3,14-35-3,1-3 5,2-1-5,0-5 1,0-1-1,0-8 0,0-1-1,0-6 1,0-6 0,0 2-1,0-7 1,0 3-3,0 2 2,2 0 1,-2-1 0,0-4 0,7 0 1,4 0 0,0 0-1,6 0-1,-6-2 1,1 0 0,2-1 0,-2 3 0,7 0 1,-9 0-1,6 3 2,-5 5-2,-5-2 1,3 5-2,-4-4 2,-3 2 0,1 2 1,-3 1 2,-3 3 0,-7-3 0,1 1 2,-1-4-1,0-4 2,2 0 2,-1 0-2,3-4 0,3 3-1,3-4-2,0 0-1,0 0 0,0 0-2,0-10-2,6-4 1,7-4-1,7 5 1,3-1-1,1 4 0,0 2 0,1 2 0,-8 1 2,0 4-2,-2-1 2,-4 2 0,2 0 0,-3 0 2,1 0-1,-7 0 1,0 3 0,-4 3 1,0 5 2,0 3-2,-5 6 0,-6-5 2,-2 0-3,-1 2-1,-3-5 0,-1 0-2,-1 0 0,-2-2-5,-3 2-16,-6 0-46,-5-2-219,-8 2-33</inkml:trace>
  <inkml:trace contextRef="#ctx0" brushRef="#br0" timeOffset="18883.5394">11655 6909 155,'0'0'28,"0"0"-2,0 0-1,0 0-2,0 0 0,0 0-1,0 0-2,0 0-2,0 0-1,0 0-1,8 0 1,-8 2 2,0-1 1,0 1 2,0 0 1,0-1 0,0 1 1,0-1-3,0 0 0,0-1-2,0 3-1,0-3-1,1 0-1,-1 0-2,2 3 1,-2-3-2,3 0 1,-2 1-3,1-1 0,4 0-3,-1 0-1,5-4-1,-1 0-2,-3-2 1,0-1 0,-4 4-1,4-4 0,-4 5 2,-1-3 1,2 2-1,-3-4-1,1 1-1,-1 0 0,2 1 0,-2 5-1,0-4 0,0-1-2,0 1 1,-2 0-2,2 4 0,-1-2 0,-5 2 0,-5 0 0,-1 2-1,-5 6 0,7 4 0,1 4 0,1-6 1,5 5-1,-3 2 0,6-5 1,-3 8-1,1-8 2,2 1-1,0-1-1,0-2 1,0 1-2,0-7 1,0 6-2,3-6 1,2 4 1,1-1-4,0-1-2,2-2-11,-1 0-9,2-1-14,2-1-11,-1-1-18,3-1-14,4 0-14,1-3-16,1-4-4,1 0 6</inkml:trace>
  <inkml:trace contextRef="#ctx0" brushRef="#br0" timeOffset="19235.3443">11893 6953 470,'0'0'71,"0"0"-20,0 0-15,0 0-17,0 0-6,0 0-4,0 0-2,0 0-1,0 0 0,-39 7-3,30-2 0,6 3-2,-4 0-1,6-5 0,-1 1 1,2-4-1,-1 0-1,1 0 1,0 2-2,0-1 2,0 1 0,0 0 0,0 2 1,0 0 0,1-1 1,2 2 0,-3-5 1,6 0 0,-2 0 1,5 0-2,1-3 0,0-3-1,-1 1 1,-2 1-1,2-1-1,-5 2 0,0 2 0,-4 1 0,0-2 1,0 2 0,2 0 1,2 0-1,-1 0 0,4 6 0,-1 1-1,-3-5 0,1 4 0,-1-1 0,-1 0 0,2 2-3,-2-4-5,0-1-9,1 4-11,-3-6-15,0 0-21,0 0-22,2 1-19,-1 0-11,1-1-22</inkml:trace>
  <inkml:trace contextRef="#ctx0" brushRef="#br0" timeOffset="19596.3151">12004 6774 503,'0'0'70,"0"0"-10,0 0-17,0 0-11,0 0-13,0 0-9,0 0-5,0 0 0,0 0 1,0 0 0,0-37-2,0 57-1,0 11-3,0-2 0,0-2 2,0-1-2,0-4 1,0-5-1,3 1 1,-1-9-1,-1 1 0,1 0-1,-1-5-1,0-1 1,-1-4-1,0 0 1,3 3 0,3-1 0,-3 1 0,6 0 1,-4-1 0,8-2 1,-1 1-2,0-1 1,8 2 0,-10-2 0,9 3 2,-11 0-1,2 1-1,-1 2 1,-2 0 1,1 2-1,-5 1 3,2 0-2,-5 0-1,0 5-1,-5-2-2,-8 5-4,-1-5-7,-3 1-8,-4-4-11,0 0-18,1-1-34,-2-5-69,9 1-102</inkml:trace>
  <inkml:trace contextRef="#ctx0" brushRef="#br0" timeOffset="19741.421">12091 6815 734,'0'0'44,"0"0"-5,0 0-12,0 0-11,0 0-8,0 0-5,0 0-8,0 0-19,0 0-78,0 0-183,147-102-33</inkml:trace>
  <inkml:trace contextRef="#ctx0" brushRef="#br0" timeOffset="68230.6355">21253 6111 529,'0'0'19,"0"0"7,0 0 2,0 0-3,0 0-8,0 0-9,0 0-5,0 0 0,0 0 1,0 0 0,-26 46 0,12-12-1,4 0 1,2-1-3,-1-1 2,5-2-2,0-2 1,2-10-2,1 0 1,1-6-1,0 1-1,0-1 1,1-4 1,4 4 0,0-8 0,2 2 1,3-3-1,5-1 2,4-2-3,5 0 2,1-2-1,-2-3 0,1 1-1,1 0 0,-6 2 1,-2 0 0,1 2-1,-2 0-1,4 8 2,-8-2-1,-1 3 2,-4 2 5,-2-1-5,1 5 6,-5-4-5,-1 2 5,0 3 0,-6-1 2,-6 5 3,-2-5-1,0-3 0,-6 0-1,0-2-2,-1-2-2,-2-1-2,1-2-3,2 0-1,4-2-1,0 1-2,5-3-2,-3-1-5,0 1-6,2-1-13,1 0-13,4 0-26,-2-1-46,4 0-87,0-6-62</inkml:trace>
  <inkml:trace contextRef="#ctx0" brushRef="#br0" timeOffset="68451.1634">21215 6118 764,'0'0'8,"0"0"-3,0 0 4,0 0 1,0 0-7,0 0-1,0 0-3,0 0 0,0 0 1,0 0-4,36-15-3,-15 13-8,2 1-5,1 1-14,1 0-18,-3 1-33,1 4-30,-5 2-34,-3 0-6,-2-2 37</inkml:trace>
  <inkml:trace contextRef="#ctx0" brushRef="#br0" timeOffset="68721.5913">21454 6141 59,'0'0'85,"0"0"11,0 0-9,0 0-2,0 0-10,0 0-17,0 0-12,0 0-17,0 0-9,0 0-6,66-21-3,-56 17-2,0 1-1,2 3 0,7 0-1,-2 3-2,4 9 1,-5 2-2,-1 8 0,0 5 0,-5 4 2,-4 5-3,-1 1 1,-5-1 0,0 0-1,-4-2 3,-5-2 2,-1-2 6,-3-3-5,0-2 6,-1-3-6,2-1 0,3-9 0,2-1-1,0-4-1,3-5-2,4 3-2,0-5-2,0 0-1,0 0-1,0 2 1,0-1 0,13 2-2,4-1-4,8-2-9,4 0-14,1 0-20,2-6-41,2 1-76,1-4-115</inkml:trace>
  <inkml:trace contextRef="#ctx0" brushRef="#br0" timeOffset="70103.8207">22485 6216 831,'0'0'14,"0"0"5,0 0-5,0 0-4,0 0-5,0 0-4,0 0 1,0 0-2,0 0 0,-139 12 0,116 10-1,4 5 2,3 0-2,2 0 0,3 0-1,4 1-1,4-3-1,3 0 2,0-4-4,1-2-1,7 1-1,1-3-7,3-1 1,2-4-6,0 0 1,5-4-2,-1-3 1,5-3 5,0-2 3,1 0 2,2-5 1,1-4 0,1-3 2,-1-3 4,0-2-1,0-3 5,1-1 2,-4-2 5,-1-1 3,-2-2 0,-4 0 3,-4 2 1,-5 7 4,-3 7 0,-5-2 4,0 7-4,-2-5-3,-2 2-5,0 4-5,-6 2-3,-2 2-2,-4 6-1,-4 5-2,4 3 1,0 3-1,5 2 2,2-1-1,4-2-2,0-1 0,4-5 0,1 2 0,0 0-1,0 1 0,0-3-1,0-5 0,5 3 2,-2-4-2,0-1 1,0 0 2,1-3 1,2 0 1,5 0 1,4-3 1,-2-5-1,3-4 1,-2-3-1,-1 0 0,2-2 1,-1-1 0,2-1 1,-3 2-1,-3 5 2,2 2-1,-7 3-1,-2 5-1,0 0-2,-3 2 0,0-1 0,0 1-1,6 0 1,-1 0 1,3 3 0,-1 2-1,-1 2 1,1 0 0,-1 0 0,1-2 1,-4-2-2,3 2 1,-3-1 0,0-3-1,1 2 1,2-3 1,0 0-1,4 0 2,6-1-1,-6-4 1,3-2 0,0-1-1,0-1 0,0 1-1,-3 0-1,-4 4 1,-3 0 0,1 3 0,-4 1-1,0 0-1,6 0 1,-2 0-1,3 5 1,1-1-2,-4 4 1,6 2-6,-6-2-4,4 3-7,-2-3-7,-2-3 0,4 4-2,0-4 0,0 0-1,2-2 1,5-1 1,2-2 6,2 0 5,1-8 10,-1-1 4,-2-2 3,1-2 2,-4 1 2,2-3 5,-4 3 5,-2 2 5,0-2 4,-6 5 3,-1 2 2,0 3 0,-3 2-4,0-1-5,0 1-5,0 0-5,0 0-4,0 0-3,-10 1-2,-3 6-1,-2 4-1,4-3 1,2 2 0,5-3-2,1-4 2,1 2-1,2-5 1,-1 0 1,1 0-2,0 7 2,0-2-1,0 0 0,0 2 2,0-7-1,0 0-1,0 0 0,0 0 0,0 0 2,4 0 0,4-3 0,2-9 0,0-2-1,-4-3 1,3 0 0,-1-3 1,-2-3 0,1-2 1,-1-4 0,0-3-1,1-4 1,-1 0 1,-4-1-1,1 1 5,-1 0 2,-1 12 1,-1 2 1,0 10-6,0 7-3,0 0-3,0 5-3,0-2 1,0 2-3,0 4 1,0 11 2,0 10-1,0 11 4,0-2-1,0 0-1,5-3 0,2 0 0,-1-2-1,-1-4 2,1 0-1,0-4 1,1-6-1,-3-3 0,-2-2 0,1-7 0,0 1-1,0-1 1,0 0 0,0 0 1,1 1 1,1-4-2,6 0 2,3-2-2,5-6 2,0-1-1,0-3 0,2-2-2,2 0-1,1 3 2,-1 0 1,0 1 0,-5 5 2,-1 3-2,-1 2 2,-1 0-1,4 7 0,-6 3-1,0 2-2,-6-3 2,-1 3-1,-1-3 2,-5 3 1,0 5 0,-6 0-2,-6 3 3,-5 0-3,-3-6-1,-3 1 0,-1-2-5,-3-2-5,1-2-8,-2-1-11,2-3-12,-1-3-31,8-1-75,-5-1-140,12 0-11</inkml:trace>
  <inkml:trace contextRef="#ctx0" brushRef="#br0" timeOffset="70897.0385">24416 6038 748,'0'0'11,"0"0"0,0 0-1,0 0-4,0 0-3,0 0-6,0 0 0,0 0-1,0 0 0,0 0-2,-146 3-1,140 5 1,3-5 2,-1 4 1,1-2 1,0-2 1,2 1 0,1-4-1,-2 0-1,2 0 1,0 2 0,0-2 1,0 0 1,0 1 1,5-1 0,6 0 1,-2-1-1,7-5 2,-8 1-1,0 1 0,1-1 3,-5 4-1,0-1 0,-4 2 0,0-1 0,4 1-2,2 0-1,3 0 0,1 3-1,-1 1 1,1 4 0,-2-2 0,3 3 0,-1-2-1,-4-2 0,9 1-2,-7-2 2,3-2-1,5 3 1,-4-4-1,7 1 1,1 0-1,-6-2 1,8 0 0,-9 0 0,0 3 0,-1-3 0,-1 2 0,1 0 0,-9-2 0,7 1 0,-2-1 0,-3 0 1,5 0-1,-6 0 1,6 0 1,-1 0 0,-2-3-1,0-2 1,2 1 0,-2 0-1,-2-2 1,3 0 1,-3-2 1,2 1-2,-7 3 2,4 1 1,-4 3 3,0-1 2,0 1 0,0 0-2,0 0-3,-11 0 0,-2 8-1,1 2 1,2 1-3,4 3-1,4-6 0,2 4-2,0 4 0,4-3-1,7 3-1,4-6-4,5-3-8,7-6-12,1-1-27,3-10-54,0-5-170,-1-2-15</inkml:trace>
  <inkml:trace contextRef="#ctx0" brushRef="#br0" timeOffset="72218.874">22012 7091 669,'0'0'-9,"0"0"9,0 0 0,0 0-2,0 0 0,0 0-2,0 0 1,0 0-1,0 0 3,0 0 1,23 468 2,-15-448 4,-4-3 5,1-6 5,-3-7 0,-1 1 3,-1-5 0,0 0-1,0 0 3,0 0-4,0 0-4,0-1-3,0-15-6,3-4 1,1-9-3,5-1 0,1 0-1,3-3-1,3 1 1,0-1 1,3 1 0,-1-1 0,-1 0-1,-2-1 0,-3 3 2,-3 3-2,-2 8 7,-4 2-4,-2 7 5,-1 5 2,2 2 0,-2 4-2,0-2-6,0 2-2,0 0-1,-2 0-2,-5 14 1,0 9 4,-2 9-4,2 4 5,5 1-5,1 4 0,1-4 1,0 1-3,6-1 2,-1-2 0,3-3-2,-1-4-1,2-4 1,-5-6-1,2-4 3,-3-4-3,-2-7-2,2 2-1,-3-5 0,0 0 2,5 0 4,4 0 2,3-8-1,2-6 0,-3-4 0,-1-2 1,3 0 0,-2 0 1,4 1-2,-3 2 0,4 3 1,-2 2-2,-1 5 1,1 1-2,-5 4 0,4 2 1,4 0 1,0 1 1,4 6-1,-2 0 0,-8-3 0,2 3-2,-4-4 2,-2-1-2,3 1 1,-6 0 1,1-2 1,-1-1 1,0 0-1,6 0 1,-2-1 0,-2-6 0,0 2 1,-2-3 0,1-1 0,-3 3 0,-2-3-1,0 2 2,0 1 0,0-5 0,0 7 2,0 0-3,0-1 1,0 5-2,0-2-2,0 2-1,0 0-2,0 0-1,0 0 3,0 11 0,7 1 1,2 4 1,4-4-1,0 0 1,-5-4 0,7-2-1,-2 0-1,-2-5-2,6 2 2,-7-1-1,1-2 1,4 0 1,-4-2-1,4-2 0,-2-4 1,-2 4 0,2-6 1,2 0 0,-5 2-1,4-1 1,-2 1-1,-5 4 3,-2 1-2,3-1 0,-4 3 0,1-1-1,4 1 1,-5 1 1,7 0-1,3 6-1,-2 0 0,4 3 0,0-2 0,0 0-1,-3-5 1,2 1 0,3 1 3,0-4-2,5 0 0,-2 0-1,-1-4 0,3-3 0,-2-1 1,1-2-2,-2-1 1,0 1 1,2-1 0,-5-1 1,-2 5-1,-4-1 0,-3 2 2,-6 3 2,4 2 3,-6 1 2,0-2-1,0 2-1,0 0-4,0 0-1,0 0-2,0 0-1,-7 9 1,1-1-3,3 0 1,2 6-2,1-1-3,9 3-9,11-5-25,7-2-56,8-5-209,1-4-24</inkml:trace>
  <inkml:trace contextRef="#ctx0" brushRef="#br0" timeOffset="74150.1196">20390 8354 578,'0'0'33,"0"0"3,0 0 1,0 0-5,0 0-8,0 0-5,0 0-4,0 0-3,0 0-4,-14-51-6,13 51-2,-2 0-2,-4 7 2,2 12-1,1 8 4,1 7-1,3 2 1,0 2 2,0-1-5,3 0 3,1-1-4,0-4 2,0-5 0,2-3-2,-4-8 1,0-1 0,0-4 0,0 0 1,0-1-2,-2-6 1,1 3-2,-1-7-2,0 0-2,0 0-3,0 1-4,2 1-5,-2 0-6,0-2-9,0 3-12,0-2-19,0 0-25,0 1-54,0-1-96</inkml:trace>
  <inkml:trace contextRef="#ctx0" brushRef="#br0" timeOffset="74545.2397">20297 8405 695,'0'0'13,"0"0"1,0 0-3,0 0-4,0 0-5,0 0 0,0 0 2,0 0 2,0 0 1,0 0 1,104 72-2,-69-46 3,1 2-3,0 2 2,-1 0-3,1-3-1,-1 0 0,-5-4 0,-3 1-2,-2-4 0,-5-1 2,-1-4 0,-9-3 2,-2-5 1,-5-4 3,-3-3 4,2 2 3,1 0 2,1-1 0,1 3-4,-5-4-3,0 0-5,0-2-3,0-12-2,0-6-2,-5-7 2,-2 1 0,2-1 0,-1-2-1,1-4-3,2-2 3,2-5-5,1-1 4,0-1 0,1-2-4,7 1-3,-1 2-4,4 5-15,1 7-22,-2 12-75,0 7-182,-5 7-19</inkml:trace>
  <inkml:trace contextRef="#ctx0" brushRef="#br0" timeOffset="79758.9749">20985 8190 351,'0'0'20,"0"0"5,0 0 8,0 0 4,0 0-2,0 0-5,0 0-5,0 0-3,0 0-2,2-13-1,-2 11-1,0 0-3,0 1-3,0-6-1,0 0-2,0 2 0,0-2 1,0 1 0,0-1 0,-2-2-1,1-1-1,-2 2-2,0-2 0,-3 3-1,2-1 2,-2 1-1,2-1-1,-4-1 0,-3-1-1,1-1 2,1 0-2,-2 1 1,-1 2-2,-1-1 0,1 0 0,-1 1-1,-1 1 0,-1-1-1,-3 0-1,5 2 1,-3 1-2,0 1 2,3 1-1,-5 0 0,-2 0 2,9 3-2,-9-2 0,6 1 1,0 1-3,1 0 2,-1 0 1,-1 0-1,1 0 0,-7 0 0,10 0 0,-8 3 1,3 0-1,2-1 0,-1 2-1,-2 0 1,1 1 2,-1 0-2,2-1 0,-2 1 0,1-1-1,-6 4 1,2-3 1,3 2 0,-2 1 0,3 0-1,0-1 1,1 2-1,0-2 0,0 3-1,-1 0 1,2-1 0,0 2 0,0-1 1,-1 3 0,3 1-1,-4-1-1,3 1 1,-3 4 0,2-1 0,-1 1 0,1 0 0,2 2 0,-1 1 0,0 1 2,0-3-2,2 2 0,0-1 0,1 0 1,2-1 0,-1 1 1,2 1-1,0-2 0,-2 1-1,1 1 2,2 0 2,0-1-4,0 5 5,1-1-5,3 0 2,-1-2 0,0 0-3,1-7 2,2 3 0,-2 2 0,2-3 0,0 8-1,0-9 1,0 4 0,2-4 0,1 2 1,0-1-2,1 1 1,-1-1-1,2 1 0,0 3 0,3-1 1,-3-2-1,1-2 1,2 0 0,-1-1 1,0 0 0,0-3-2,1-2 0,0 2 0,2 0 0,0 3 2,2-3-1,1 1 0,-2-2 0,2 0-2,-5-3 2,5-1 0,0 3 1,-2-3 0,7 3-1,-7-1 2,2-2-2,-2-1 1,2 1-1,4 1 0,-1-1 4,-2 2-5,-2-4 5,1 3-6,-2-2 2,0-2 1,3 3 0,0-2-1,-2-2-2,4 2 1,0-2 0,-6 0 1,7 0 0,-2 0 0,-3 0 0,5-1 0,-5 1 0,0-3 0,0 2-1,2-2 1,-3 0-1,4 2 0,-3 0 0,1-2 0,0 1 0,-2 1 1,4-2 0,-4 0 0,8 1-1,-7-1 1,8 0-1,-8 0 1,2 0-1,-1 0 1,1 0 0,3 0 0,-3 0-1,2-1 1,2-2 0,-7 1-1,4 0 1,-6-1 0,1 1 0,-1 0-1,2-1 1,0 2 0,-2-2-1,2 1 1,-2-2 0,1 1 1,0-1 0,-2 0-1,1 0 2,4-3-3,-6 1-4,4 0 6,-1 2-6,0-2 5,-1 1-1,0 0 1,0 2 0,0-2 0,1 0 1,-6 3-2,4-3 0,-4 3 1,0-1-1,4-2 2,-3 3-1,1-5 2,1 2-1,-1 0 0,0-2 0,-1-1-2,1 3 1,0-2 0,-1 0 0,1-3-1,-1 3 0,1 0-2,-2-3 3,2 2-1,-2 0 1,2-3 1,0 2-2,-2 0 0,3-6 1,-2 6-1,1-4 2,-2-2-3,0 6 2,2-8 0,-2 2-2,-2 5 3,4-7-1,-3 0 0,-2 5 0,2-4-1,1-1 1,-3 5-3,1-5 2,2 7 0,-2-4 0,1-4 1,-2 6 0,2-10-2,-1 3 1,-1 0 0,1 1 1,-1-2-1,-1 2 1,1-1-1,1-8-1,-2 5 2,0-2-3,0-1 3,0-2-3,0 1 2,0-1 2,0 2-2,-3-2 1,0 2 0,2 3 0,-4 1 0,2 0 1,-1 1-2,-2 0 2,2 6-1,-2 0-1,-1-1 0,0 1 0,-3-5 0,2 9 0,0-1-1,1 5 0,-2 0 0,-4-3 1,-3 3-4,3-2-2,0 4-1,1 0-3,1 1-5,-1 0-4,-1 1-9,1 0-7,-2 2-9,-2 0-12,3 0-11,-4 0-31,4 0-52,-1 0-106</inkml:trace>
  <inkml:trace contextRef="#ctx0" brushRef="#br0" timeOffset="80491.5828">20332 7657 645,'0'0'22,"0"0"6,0 0 5,0 0-4,0 0-7,0 0-6,0 0-5,0 0-3,0 0-1,0 0 0,23-51 1,-3 24 0,4-2 0,3-3-1,5-3 0,4 1-1,1-5 1,2 0-2,6-1 2,-1 1-3,-2-4-2,5 0 3,-5-2-6,0-1 4,-2 2-1,-5 2-1,-3 3 1,-6 5-1,-4 5 0,-8 9-1,-2 8 1,-7 4-1,-2 4 1,0 1 1,-3 3-3,0-2 0,0 2-3,2 0-5,-2 0-9,0 0-10,1 0-13,-1 0-21,0 0-43,0 0-90,0 0-90</inkml:trace>
  <inkml:trace contextRef="#ctx0" brushRef="#br0" timeOffset="80760.9425">20922 6706 756,'0'0'11,"0"0"3,0 0 3,0 0 1,0 0-7,0 0-5,0 0-2,0 0 0,0 0 2,0 0 1,13-7 2,10 11-1,0-1-1,0 2-1,0 2-2,0 3-1,-4 0 0,-5 5-1,-2 4 1,-2 6-1,-5 5 0,-4 4-3,-1 2 0,0 3-8,-9 0-10,-1-1-19,1 1-24,-1 0-66,1 2-153,0-6-15</inkml:trace>
  <inkml:trace contextRef="#ctx0" brushRef="#br0" timeOffset="81642.2771">22366 8223 814,'0'0'12,"0"0"-2,0 0 0,0 0-3,0 0-2,0 0-5,0 0 2,0 0-2,0 0 2,0 0-1,-26 165 1,26-121 1,0-2-3,0-1 4,4-1-4,-1-5 1,0-2 0,-2-3-3,2-2-2,-1-10-4,-2-6-1,1-6-6,-1-1-2,0 0-2,0 0-4,0 2 1,0-7-3,0 0-5,0 0-1,0 0 3,0-3 7,0-9 11,0-5 8,0-6 3,0 0 1,-1-1 3,-2-2 2,0-1 7,0-4 4,-2-1 2,0 0 9,1 4 2,-1 6 5,2 5-1,1 6-5,0 7-7,2-1-7,0 5-8,0-2-5,0 2-4,0 0 0,0 0 1,9 11 4,8 7 0,5 7 2,4 3 4,1 3-4,5-1 2,0-1-5,0 0-2,1-4 2,-1-2 0,-3-4 1,-3-5 1,-9-4 1,-3-5-2,-4-2 2,-5-1-1,4-2 1,-3 0-1,4-7 0,3-6-2,-6-4 0,0-1 0,0-4 0,-2-4-2,-2-3-1,1-3-1,-1-5-1,0-2-1,0-3 3,2 0-3,-4-1-2,1 6-2,0 4-6,-2 11-12,0 10-21,0 5-31,0 7-56,0-1-124,7 1-46</inkml:trace>
  <inkml:trace contextRef="#ctx0" brushRef="#br0" timeOffset="82050.4048">23531 8254 849,'0'0'11,"0"0"4,0 0 2,0 0 0,0 0-7,0 0-3,0 0-1,0 0-1,0 0-1,35-55-1,-45 55-1,-8 9-2,-8 6 1,-4 2-1,-3 1 2,-5 4-1,1-1 2,-1 0-2,5-3 0,3-1 1,2-3-2,8-2 1,5-2 0,8-6-1,1 2-1,3-2 0,-1-1 1,3-1 0,1 3 0,0 2 0,3 4-2,8 3 2,2-1 0,6-1 0,2 0 0,3-1 4,2 0-4,1-1 3,-1 0-3,0-5-1,-1 2-2,-3-2-3,-7 0-3,0 0-6,-5 0-12,-1-1-13,-1 2-21,-5-2-58,0 4-130,-3 1-51</inkml:trace>
  <inkml:trace contextRef="#ctx0" brushRef="#br0" timeOffset="82273.034">23044 8761 880,'0'0'0,"0"0"4,0 0 3,0 0 0,0 0-2,0 0-2,0 0-3,0 0 1,0 0-2,0 0-4,393-25-7,-355 23-10,-6 2-13,-3 0-21,-13 0-44,2 2-95,-7 1-94</inkml:trace>
  <inkml:trace contextRef="#ctx0" brushRef="#br0" timeOffset="82716.7934">23962 8257 862,'0'0'16,"0"0"2,0 0-3,0 0-5,0 0-4,0 0-3,0 0-1,0 0-2,0 0 0,-18 31 0,13-18 2,0 3-1,3-1 1,0-3-2,1 5 1,1 0-2,0-5 2,3 5-1,3-2-1,0-4 2,8 5-1,-1-6 0,0-1 1,3 0 0,1 0-2,2 1 5,1-2-5,2 2 6,-2-1-4,2-1-1,-2 1 1,-6-2-1,1-1 0,-9-2 0,2 3 0,0-2 0,-5-2 1,1-1 2,-4-2 1,0 7-1,-4 3-1,-8 5 0,-5 1-1,-5-3-1,-3-2 0,-2 0-2,-2-3-2,0 2-3,0-1-5,-1-1-14,0-3-15,1-2-36,0-1-95,-2-2-131,4-2-2</inkml:trace>
  <inkml:trace contextRef="#ctx0" brushRef="#br0" timeOffset="83142.6254">23901 8178 930,'0'0'-2,"0"0"1,0 0 0,0 0-8,0 0-11,0 0-13,0 0-13,0 0-15,0 0-6,0 0-12,251-8-4,-246 16 4,3 4 15,-4-3 24,-3-4 23,1-1 26,-2-4 20,0 0 20,0 0 15,0 3 5,1-3-3,-1 3-11,2-3-12,5 0-10,5 0-7,5-6-4,6-3-6,1 0-4,0 1 1,2 3 4,1 0 2,-1 5 2,-1 0-7,-1 1-2,-5 11-3,-5 4-2,-5 6 1,-5 5-1,-4 6 2,-1 6-5,-11 3 3,-5 1-4,-4-1-1,0-2 4,0-3-5,-1-6 3,6-2-3,5-9 0,2-4 0,7-6-1,2 1 3,9 1-3,13-3 1,11-1-1,10-5-1,8-3-3,8 0-4,6-2-7,7-4-20,-2 2-56,-1-2-218,-11-2-33</inkml:trace>
  <inkml:trace contextRef="#ctx0" brushRef="#br0" timeOffset="87499.7388">20082 9182 430,'0'0'25,"0"0"10,0 0 4,0 0-4,0 0-8,0 0-6,0 0-4,0 0-1,0 0-1,0 0-1,0 0-3,0 0-1,-3 0-3,3 0 0,0 0-1,0 0-1,0 0 2,-3 3 1,-2 9 1,-3 5 1,-4 4-1,0 1 1,-3 2-1,-1 2 2,-4 1-2,-2 0-1,-2 0-1,-3 0-3,-6 2-2,-1-1-2,-7 3-4,-4-3-12,-3 1-23,-5-4-69,-5 1-173,-2-5-14</inkml:trace>
  <inkml:trace contextRef="#ctx0" brushRef="#br0" timeOffset="88411.7144">11608 8403 825,'0'0'-18,"0"0"3,0 0 6,0 0 4,0 0-29,0 0-107,0 0-141,0 0-16</inkml:trace>
  <inkml:trace contextRef="#ctx0" brushRef="#br0" timeOffset="89219.553">20333 9236 929,'0'0'-1,"0"0"-6,0 0 2,0 0-2,0 0-6,0 0-15,0 0-26,0 0-81,0 0-159,0 0-16</inkml:trace>
  <inkml:trace contextRef="#ctx0" brushRef="#br0" timeOffset="89877.4484">16239 8444 907,'0'0'1,"0"0"-3,0 0 1,0 0 1,0 0 0,0 0 1,0 0-13,0 0-19,0 0-33,611-323-133,-525 286-107</inkml:trace>
  <inkml:trace contextRef="#ctx0" brushRef="#br0" timeOffset="90663.8126">11544 8347 820,'0'0'-7,"0"0"4,0 0 4,0 0 2,0 0 1,0 0-2,0 0-1,0 0-3,0 0-6,0 0-11,382-168-21,-343 152-33,-1 4-65,-15 4-137,-4 6 9</inkml:trace>
  <inkml:trace contextRef="#ctx0" brushRef="#br0" timeOffset="91043.5038">13385 8557 744,'0'0'-147,"0"0"-1,0 0 35,0 0 9,0 0-65</inkml:trace>
  <inkml:trace contextRef="#ctx0" brushRef="#br0" timeOffset="91245.5455">14362 8524 227</inkml:trace>
  <inkml:trace contextRef="#ctx0" brushRef="#br0" timeOffset="91452.5231">15145 8570 355,'0'0'-355</inkml:trace>
  <inkml:trace contextRef="#ctx0" brushRef="#br0" timeOffset="97419.9052">11491 8777 644,'0'0'24,"0"0"1,0 0 6,0 0-4,0 0-5,0 0-11,0 0-5,0 0-4,0 0 0,0 0 2,-7-14 1,7 24-1,3 7-1,1 3-1,2-2-1,-3-3-1,1 0 0,0 3-2,-1 0-3,0 1-6,-2-2-10,2-5-13,-3 0-23,5 5-41,-3-7-83,6 4-87</inkml:trace>
  <inkml:trace contextRef="#ctx0" brushRef="#br0" timeOffset="98033.5244">13059 8932 641,'0'0'24,"0"0"2,0 0-2,0 0-10,0 0-5,0 0-5,0 0-3,0 0 1,0 0-2,48-76 1,-36 74 0,-2 2 0,0 0 1,-1 0 0,-2 4 2,-3 5 1,1 0 1,-5 4 0,0 4-2,0-1 0,-3 6 0,-6-5 1,-2-2 0,5-2 1,-3-2-1,0 1 2,2-5-3,0 1 1,5-5-2,2-3-3,-1 0 0,1 0 0,0 5 1,0-1 3,6 0-3,10 1-1,6-5-4,7 0-9,5-3-12,1 0-25,4-1-61,0 1-144,-4-1-32</inkml:trace>
  <inkml:trace contextRef="#ctx0" brushRef="#br0" timeOffset="98681.8817">14902 8810 736,'0'0'-1,"0"0"0,0 0 2,0 0-1,0 0 0,0 0-1,0 0-1,0 0 1,0 0 1,73-13-2,-66 27 1,-2 3-1,1 3-2,-3-7-3,2 1-4,0 0 0,-3-7-1,4 7 4,-1-6 3,2-3 3,1 4 1,1-6 1,-1 4 1,1-2 0,-1-1 1,-4-3 0,3 3-1,-2-3 2,0 1 0,0 0 2,-5-2 2,0 0 1,0 0 2,0 3-5,0 7-2,-10 2-3,-2 3-1,-1-4 0,-3-1-1,2-1-5,2-1-2,1 0-10,-1 1-18,5-3-44,1 0-113,3-4-65</inkml:trace>
  <inkml:trace contextRef="#ctx0" brushRef="#br0" timeOffset="99159.7577">16443 8695 845,'0'0'-1,"0"0"-2,0 0 2,0 0 2,0 0 0,0 0-1,0 0 1,0 0-1,0 0 0,0 0 0,114 58 1,-110-39 0,-1-4-2,0 0 1,-1-4-1,1 0 0,-2-1 0,0-5 0,2-1-1,0-3 1,0 3 1,-1-1 1,8-2 0,4-1 1,-4 0 0,9 0 1,-9-3 1,0 0 1,3 1-2,-4 2-1,1 0-1,-5 5-4,1 9-10,-6 7-33,-12 8-239,-13 12-33</inkml:trace>
  <inkml:trace contextRef="#ctx0" brushRef="#br0" timeOffset="105415.7631">4242 9065 338,'0'0'4,"0"0"1,0 0 8,0 0 4,0 0 5,0 0 8,0 0-1,0 0 3,0 0 3,40 188 1,-38-184 1,-2-4 1,0 0 1,0 0-3,1 2-5,-1-2-5,2 0-8,-2 0-4,0 0-7,0-12-2,0-9-5,0-6 4,0-3-2,-2-1 3,-3-5 2,0 1 1,1-4 0,-2-1 0,2-4 0,-2 1-3,-1-4 1,1-2-4,3 0 1,0-2-2,0-1 1,2 5 0,-1 1-4,2 4 6,0 9-4,0 4 3,2 12 0,1-2-3,3 4-2,-2 5 2,6-4 0,-1 1 0,1 2 2,3-2-2,3 1 0,1 2 0,-1 1 0,4 0 0,0 0-2,-1 2 2,3-1 2,-2 0-4,2 1 4,1-1-2,3 1-3,-3 0 4,4-1-1,-3 1 0,0 2 2,1 1-2,-8 1-2,1 2-2,-1 1-2,-7 0-5,9 3-8,-9 2-7,-1 3-8,2 4-15,-4-5-23,2 10-43,-4-1-102,0 2-50</inkml:trace>
  <inkml:trace contextRef="#ctx0" brushRef="#br0" timeOffset="106110.532">4742 8652 584,'0'0'41,"0"0"3,0 0-3,0 0-5,0 0-8,0 0-7,0 0-7,0 0-5,0 0-4,0 0-2,10-30-1,-10 30 0,2 11-2,-2 8 1,0 5-1,0 2 0,0-1 1,0 1 0,-2-7-1,2 1 0,0-8 0,0 1-1,0-1 0,0-5 1,0-1-1,0-6 1,0 0-1,0 0 1,0 1 0,0 0 1,0-1-1,0 2 1,0-2 2,0 0-3,0-3 1,0-3 0,-1-9-1,-1-6 1,1 0-2,-2-6 3,3 1 2,-3 9 1,2-1 6,-1 1-4,-2 3 1,3-2 0,-1 4-1,1 9-1,1-2-1,0 5-3,0-2-2,0 2-2,0 0 0,0 0 0,0 0 1,10 5 1,4 7-1,6 3 2,1 2-2,-1-1 1,3-1 0,-3-1 0,0-2 1,1-1 0,-8-5 0,1 1 0,-5-4 1,-6-3-1,4 2 4,0-2-1,2 0 1,1-2 1,4-5-1,-3-6 1,-4 1 0,4-10-2,-3 1-1,-4 0 0,-1-2-1,0-3-1,0-1-3,-2-2 3,1-2-5,2 3 4,-3 6-4,1 4-4,-2 6-7,0 7-14,1-2-17,-1 7-19,0-1-12,0 1-10,0 0-19,0 13-42,2 5-89</inkml:trace>
  <inkml:trace contextRef="#ctx0" brushRef="#br0" timeOffset="106398.9933">5215 8586 598,'0'0'41,"0"0"-3,0 0 0,0 0-13,0 0-4,0 0-3,0 0-5,0 0-4,0 0-3,0 0-4,13-75 0,-12 75 4,-1 15-5,0 9 6,2 10-5,-2 2-1,0 5 0,0 0-1,4 1 1,-1 1-1,0-1 0,0 0-2,3 0 2,-1-3-2,0-1 1,-1-3-6,-1-3-2,3-4-10,-3-7-11,0 1-18,2-5-33,-3-2-39,-1-3-70,-1-5-65</inkml:trace>
  <inkml:trace contextRef="#ctx0" brushRef="#br0" timeOffset="106832.4396">5439 8799 667,'0'0'31,"0"0"-2,0 0-9,0 0-6,0 0-4,0 0-2,0 0-1,0 0 0,0 0-2,54 92 0,-54-64-1,0 0 1,0-2-3,0-6 0,0-3-1,0 1-1,0-6 2,1 4-1,3-7 0,-1-2 0,4 1 2,-1-3-2,2-1-1,2-3 1,6 1-1,1-2-1,-3 0 0,2 0-4,-1-7-2,-5 4-3,2-4-1,-4 1 1,-2-1 3,1 1 2,-7 1 3,3-4 1,-3-2 3,0 1 2,-5-4 6,0 7 3,1 2 5,4 3 1,0 2 0,0-3-5,0 3-6,0 0-4,-5 0-4,0 0 0,1 5 0,0 3 0,4 4 0,0 6 1,3 0-1,2 6 0,2-2-4,-4-3-5,5 1-12,-2 1-8,0-4-16,-2 3-24,2-5-41,-2 0-79,2-4-85</inkml:trace>
  <inkml:trace contextRef="#ctx0" brushRef="#br0" timeOffset="107962.9147">5688 8260 476,'0'0'52,"0"0"2,0 0-8,0 0-7,0 0-9,0 0-5,0 0-4,0 0-2,0 0-3,0 0-1,-42-29-6,42 29-2,0-3-4,-4 3-1,4 0-1,0-2 0,0-1 0,9-4 2,2 2-2,7-5 1,1 4 0,0 0-2,4-1 2,-2 3-1,0-1 0,1 2 2,-6 1 0,1-1-3,-7 1 4,3 0-1,-1 1 1,-5-1 1,-1 2 0,-6 0 0,0-1-1,0 1 1,1 0 0,1 0-2,0 0 2,0 0-2,-1 0 0,1 0 1,-1 0-2,1 0-1,-1 0 0,1 0-2,-1 0 2,1 0-3,-1 0 3,-1 0 0,3 0-1,-3 0 3,3 0-3,-2 0-1,1 0 2,-2 0-2,1 0 1,1 0 0,-2 0 0,1 0 1,-1 0-1,3 0 3,-3 0-2,1 0 0,-1 0-1,1 0-1,-1 1 1,2-1 2,-2 0-1,2 0 0,-2 2-1,1-2 0,-1 0 0,0 0 1,0 1 0,0-1-1,3 2 0,-3-2 2,0 2-1,0-2-1,3 3 0,-3-1-1,1-2 2,-1 2 0,2-1 0,-1 5 0,1 0-1,-1-1 2,2 4-2,-1-2 0,1 3 1,-1 7-2,4 0 2,-3 5 0,0 3-1,1 3 2,-2 4 0,1 6-1,0 6 4,-2 5-4,2 3 3,1 7-4,-1-1-1,0 2 2,0-2-3,1-1 4,-1-3-3,0-5 3,3-3-3,-1-6 2,-2-4-1,0-3 1,0-2 0,0-5 1,-3-8 3,4-1-4,-2-5 3,0-2-4,0 1 0,0-7 1,-1 1-1,-1-5 1,0 0-2,0 0 1,2 2 0,-2-1-2,2 1-3,-2-1-13,0 1-23,0-2-39,0 3-227,-17 4-21</inkml:trace>
  <inkml:trace contextRef="#ctx0" brushRef="#br0" timeOffset="129071.1228">20838 8148 239,'0'0'19,"0"0"4,0 0 7,0 0-5,0 0-5,0 0-5,0 0-5,0 0 3,0 0 4,13-18 2,-13 16 1,0 0 0,0 2-2,0-1-3,3 0 0,-3-1-1,0 1-1,0-1 0,0 1 0,0-1-3,0 0 0,0 1 0,0-1-1,-3-2 2,-1 0 0,1 0-2,-3-3 2,3 4-3,0 0 1,-5-4-2,5 4-1,-2 1 0,-2-4-4,2 2 2,-2 0-1,-1 0-2,3 0 2,-2 1-1,2 1-1,1-1 2,-6-2-1,6 3 0,0 1 0,-7-3 0,7 1 0,-3 2-1,-3-2 2,5 1-1,-7-1-1,2 1 1,0-1-2,0 3 1,-1-2 1,1 2-3,-4 0 1,2 0 1,-2 0-2,0 0 2,3 0-1,-4 0 0,4 0 1,-2 2-1,3-2 2,-1 3-1,0-1-1,1-2 1,1 3-1,-1 1 1,0-2-1,1 1 0,-1 1 0,1-1 0,1 0 2,-2 0-1,3 1-1,-2-2 2,1 1-3,-1 0 2,1 1 1,-1-1-2,-1 2 1,-1 0 0,3-1-1,-6 2 1,3 2 0,3-4 0,-6 6-1,1-2 1,3 2-1,-3 4 0,1-2 1,-1-1 0,2 3-1,0 0 0,0 0 0,1-1 0,-2 2 1,4-6-1,0 1 1,-1 0 0,3-2-1,-3 4 1,4-4-2,-2-1 2,1 1-1,-1 1 0,-1 3 1,3-4-1,-5 5-1,3-1 2,-2 2-1,-1 3 0,0 0 1,0 0-1,1 0 0,-1-2 0,1 2 1,2 1 1,0 1 2,-2 1-4,3 0 4,1-6-5,-1 1 1,0 1 0,3-6-2,-5 5 4,3-2-4,0-4 4,0 4-4,1-5 1,2 1 2,-3-1 1,1 1-1,2-1 0,-1 0-2,0 0 1,1-4 0,-1 5 0,2-4-1,0 0 1,-1 4 0,1-3 1,-1 6 1,1-1-1,-1 2 0,2-4 0,0 4-1,0-3 0,0 2 0,0-1 1,0 1-1,2 5 0,-1-7 2,2 5-2,0-6 1,0 1-1,0 0-1,0-1 2,0 1-1,-1-3 0,2 3 0,1-1 1,-1-1-1,1 1 1,-1-1 0,1 2 0,-2-3 0,2 2 0,1-1 1,-2 1-1,1-2-1,1 3 1,-2-3-1,2 1 3,-1 1-2,1-1 1,0-1-1,0 0 1,0 0-1,2 1 2,0 1-2,-1-4 0,2 5 0,2-3 0,-5 0 0,4 1 0,1-1 1,-3-2-1,3 3-1,2 0 0,-3 1 5,6 1-5,-8-2 5,5-1-3,-2 1-1,1 0 1,-1 0 0,4-3-1,-2 1 1,1-2-1,-1 3 1,3-2 0,-4 0-1,5-2 1,-4 1-1,3 1 0,-2-2 0,-4-1-1,8 1 0,-8-1 0,3 0 1,3-1 0,-5 1 0,5 0 1,-4 1-1,-1-3 1,1 0-1,1 0 0,-1 0 0,0 0-1,2 0 1,-3 0-1,2 0 3,-1 0-2,2 0 0,-4 0 1,1 0-2,3-3 1,-4 1-1,3-1 0,3-1 0,-5 1 2,4 1-1,-5-1 0,3-1 1,3 1-2,-5 1 2,4-3-2,-4 3 2,0-1 0,2-2 0,-2 3 1,2-5 0,-5 4 0,3-2 0,2-2-1,-7 1 0,10-1 0,-6-1-1,-3 4 0,5-6-3,-4 0 3,0 2-4,2-2 5,-5 3-2,3 0 1,1-3 0,-1 3-1,1-5-1,-2 2 1,-1 3 1,2-5-1,-3 6 2,0-3-1,3-3-1,0 0 0,0 0 1,-3-1-1,1 1 1,-1 3-1,3-5 1,-2 1-1,-3 4 2,3-6-1,-3 5 0,1-2 0,0-2 0,2 4 0,0-5 0,-2 1 0,-1 4 1,3-5-1,-3 5 2,0 1-2,1-1-1,-2-1 1,2 2 0,-3-3 0,2 1-1,-1 1 1,2-7 0,-3 6-1,2-6 4,-1 7-4,-1-2 1,2 1-2,0-1 1,0-6 0,-3 7 0,3-6 1,-2 7 0,0-1-1,-1-1 1,0 2 0,2-2-1,-2 5 0,0-5 1,0 5-1,0-8-4,0-4 6,0 9-5,-4-7 3,1 7 1,0 0-1,-1 1 0,-1 0 1,-1-6-1,3 6 0,-4-5 0,1 1 0,-1 3 1,0-4-1,-2 2 0,3 4 0,-3-6 0,0 1 1,0 1-1,1 0-1,-1 2 2,0-3-1,3 6 0,-3-7 1,4 6-2,0 0 1,0-1 0,0 2 0,-2-1 0,3 1-1,-2-1 1,0 3-1,0-3 1,-2 1-2,2 3-1,-4-1-2,1 3-3,-5-1-2,-5 1-6,-1 0-5,-8 2-9,1 0-8,-1 2-20,1 5-37,-3 2-90,2 4-94</inkml:trace>
  <inkml:trace contextRef="#ctx0" brushRef="#br0" timeOffset="130379.0503">13136 8535 567,'0'0'19,"0"0"0,0 0 8,0 0-5,0 0 2,0 0-7,0 0-3,0 0-1,0 0 0,133-128 1,-108 111 1,3 3 0,2-1-4,-3 1-2,-1 2-3,-1 1-3,-9 5-2,-5 1-2,-1 2-1,-5 2 0,-1-1-3,2 2-4,-6 0-3,0 0-9,0 0-12,0 0-24,0 2-49,0 7-130,-4 0-34</inkml:trace>
  <inkml:trace contextRef="#ctx0" brushRef="#br0" timeOffset="131045.0003">14673 8647 671,'0'0'15,"0"0"2,0 0 4,0 0-3,0 0-1,0 0-2,0 0-1,0 0-4,0 0-4,0 0 4,129-139-5,-93 117 5,4 1 1,-2 2-2,0-1 0,-5 5-2,-1-1-4,-6 6 0,-8 3-2,-7 2-1,-7 3 0,-4 2-3,0-2-1,0 2-2,0 0-7,0 0-6,4 0-11,-1 2-17,-3 9-29,0 4-70,0-5-129</inkml:trace>
  <inkml:trace contextRef="#ctx0" brushRef="#br0" timeOffset="135620.4338">4005 9871 573,'0'0'1,"0"0"-1,0 0 4,0 0 2,0 0-1,0 0 2,0 0-3,0 0 2,0 0 1,66-15-2,-12 3 1,10 0-1,12-2 3,9-3 1,9-3 1,9-1 1,8-3-3,3 2-2,1-3 1,-2 4-2,5-1 0,-5 2 2,-3 1 0,3 1 1,-5-2-1,-4 1 2,-4 4-3,-5-2-3,-6 2 0,-10 3-2,-11 2 0,-7 1 0,-11 1-1,-8 1 0,-8 0 0,-10 4-2,-2 0-2,-11 2-4,-5-2-5,0 3-9,-6 0-16,0 0-34,-12 0-58,-7 5-133</inkml:trace>
  <inkml:trace contextRef="#ctx0" brushRef="#br0" timeOffset="135931.1708">4022 10121 715,'0'0'-10,"0"0"2,0 0 4,0 0 6,0 0 7,0 0 0,0 0-1,0 0 1,0 0-1,0 0 2,589-132 1,-448 102-1,5 0 2,2-2-7,-4 1 5,-3 0-6,-4 4 3,-11 2 0,-8 2-1,-11 5 0,-10 2-4,-10 1-1,-16 5 0,-6 3-3,-17 5-4,-12 2-13,-13 0-18,-16 7-46,-8 12-171,-26 3-43</inkml:trace>
  <inkml:trace contextRef="#ctx0" brushRef="#br0" timeOffset="139140.3131">4589 6586 320,'0'0'2,"0"0"8,0 0 5,0 0 2,0 0 2,0 0 2,0 0 4,0 0-3,0 0 6,-16 3 1,15-3-3,-1 0-2,2 0-5,-2 1-6,2-1-5,0 0-3,0 0 0,0 2 0,2-1 2,6 3 0,12-1-2,1 1-1,0-1-1,3 0 1,1 2 0,2-2 2,2 0-2,1-2 3,2 2-2,0-1 0,1-2 2,2 1 2,6-1 0,0 0 0,4 0-3,4 0 0,5 0 3,2-1 1,11-2 1,2-1-1,9-1-4,5 0-3,5 2-1,3 0 0,6 0 0,4 0-1,2 0 2,1 1-2,3 1 0,1-1 0,2 2 0,0-1 0,-1 0-1,2-1 1,-3 1 0,-1-1 2,-3 0 0,0 1-1,-4-1 1,-3 2 1,-3-4-1,-5 1 1,-6 2 1,-1-3-2,-5 3-1,-8-1 0,-2 2-2,-6 0 1,-4 0 0,-5 0-1,-7 0-1,-4 0 1,-5 0 0,-6 2 0,-10-1-2,1 3-3,-12-3-5,-1-1-11,1 3-12,-6 1-10,0-4-17,-3 7-40,-12-2-102,-13 5-55</inkml:trace>
  <inkml:trace contextRef="#ctx0" brushRef="#br0" timeOffset="139783.5135">4444 6829 607,'0'0'-21,"0"0"7,0 0 15,0 0 7,0 0 2,0 0-5,0 0-2,0 0-2,0 0 6,0 0 2,91-15 0,-56 12 2,3 1-3,8 0-3,0 2 1,5-1 1,4 1-1,4-2 0,3 2 2,6-1 0,5 1-1,6-1 0,5-1 1,4 2-2,3-1 0,3 1-2,3-2 0,6 2 0,2-1 1,5-1 1,3 0-2,1 1 1,0-1-1,1 2-1,5-1 1,-2 1 0,1 0-1,-1 0 0,-4 0 0,-3 0-1,-3 0 0,-3 0-1,-7 0-1,-4 0 1,-5 0 2,-8 0-2,-1 0 1,-6-2 0,-9 2-2,-4-1 1,-7 0 0,-7-1-1,-7 0 1,-3 1-1,-14-1 1,-3 2-2,-9 0-2,-3 0-8,-2 0-15,-6 0-22,0 0-51,-5 3-141,-12 8-40</inkml:trace>
  <inkml:trace contextRef="#ctx0" brushRef="#br0" timeOffset="140510.8277">6893 8325 695,'0'0'-16,"0"0"4,0 0 7,0 0 5,0 0 2,0 0-1,0 0 0,0 0 1,0 0-1,80 0 1,-51 4 1,-3-1-1,1 0 0,1-1-1,-3 1 0,-1 1 2,1 1-1,-2-3 0,-9 1 1,5 0-2,-3 1 3,-6-4 0,5 5 2,-7-2 1,-4-1 0,2 5 1,-3-4 1,0 4 0,0 7 0,-3 3-4,-1 5 2,-7 2 0,-2 4-7,-4-1 6,-1 0-6,-2 0 1,-1 0 1,0-3-2,-1 0-1,0-1-1,0 0-1,2-3-2,-1 1 0,3-4-7,2 0-4,1-2-10,4-3-12,3-7-26,1 4-37,1-4-92,0 0-61</inkml:trace>
  <inkml:trace contextRef="#ctx0" brushRef="#br0" timeOffset="140751.9556">7345 8699 753,'0'0'-1,"0"0"3,0 0-1,0 0 0,0 0-1,0 0-2,0 0 0,0 0 1,0 0-3,0 0-1,-67 93-2,51-75-4,0 0-1,-1-2-4,1 0-3,2-1-10,2 0-9,3-4-27,2-1-39,0-2-84,7-4-51</inkml:trace>
  <inkml:trace contextRef="#ctx0" brushRef="#br0" timeOffset="141176.2731">7738 8099 804,'0'0'0,"0"0"0,0 0 0,0 0 0,0 0 0,0 0-2,0 0-1,0 0 1,0 0 0,0 0 0,110-67 1,-96 75 1,-1 4-2,-4 5 1,-3 4 1,-2 5 0,-4 3-1,0 1 1,0 2-2,-3-3 1,0 0-1,3-5 0,0-1 0,0-3 0,9-3 1,1 0 0,2 0 1,5 0 0,0 0 0,1-1 1,3 1 0,-5 1 2,1 0 5,-5 0-4,-2-2 4,-5 0-3,-5 3 3,0 2 0,-9 9-2,-9-1-6,-9 4-14,-9 6-23,-12 5-103,-11 2-155,-9-1-15</inkml:trace>
  <inkml:trace contextRef="#ctx0" brushRef="#br0" timeOffset="158921.4859">5193 14473 714,'0'0'20,"0"0"-2,0 0-1,0 0-5,0 0-3,0 0-7,0 0-2,0 0 5,0 0-6,-14 152 4,25-90-2,5 2-3,1 0 3,1-4-4,-1-1 2,1-5-5,-4-2-1,2-6 0,-3-3-8,-1-4-1,-5-6-9,3-4-7,-4-9-8,-2-3-13,-1-7-16,-3-5-15,3 1-6,-3-6-3,0 0-9,0 0-1</inkml:trace>
  <inkml:trace contextRef="#ctx0" brushRef="#br0" timeOffset="159235.1075">5290 14907 304,'0'0'85,"0"0"-2,0 0-4,0 0-14,0 0-13,0 0-15,0 0-12,0 0-13,0 0-8,-89-250-2,89 250 1,13 5 2,10 7 1,7 7-1,6 6-2,6 4-1,3 1-2,2 0 2,0-1-2,-1 2 0,-1-3 0,1-2 2,-7-2-1,-4-4 2,-3-3 0,-6-6 6,-9-1 0,-8-8 5,-5 1 8,-4-3 2,0 0 2,0 0-1,2 0-9,-2 0-5,0-15-6,-5-9-3,-5-7 0,-3-5-1,-1-1 1,2-4-3,2-3 1,0-3-2,3-4-1,2-5-4,5 2-7,0-1-8,10 6-14,3 8-9,6 8-25,3 15-35,7 9-75,4 9-103</inkml:trace>
  <inkml:trace contextRef="#ctx0" brushRef="#br0" timeOffset="159431.1542">6237 14822 771,'0'0'21,"0"0"-4,0 0 1,0 0-5,0 0-8,0 0-2,0 0-4,0 0-1,0 0-3,0 0-9,123-74-4,-91 71-12,-3 3-22,-4 3-27,-6 7-50,-1 6-70,-8 3-54</inkml:trace>
  <inkml:trace contextRef="#ctx0" brushRef="#br0" timeOffset="159584.0288">6353 15129 699,'0'0'49,"0"0"-5,0 0-14,0 0-8,0 0-7,0 0-6,0 0-2,0 0-1,0 0 0,4 12-1,24-26-4,3-1-5,3 0-8,-1-2-14,-1 0-24,-2 4-58,-4 0-178,-6 3-22</inkml:trace>
  <inkml:trace contextRef="#ctx0" brushRef="#br0" timeOffset="160984.1346">7412 14179 605,'0'0'45,"0"0"-4,0 0-1,0 0-7,0 0-7,0 0-9,0 0-7,0 0-2,0 0-4,-56-8 1,45 43-1,-1 7 2,5 9-2,-1 3 3,4 2 0,4-1-3,0-3 0,9-4-3,5-5-1,8-7 1,4-4-1,4-4 0,4-8 0,0-4 1,0-4 1,-4-5 0,0-5 1,-4-2 0,-4 0 1,-7-3 1,-5-6 1,-5 1 1,-3-4 2,-2-8-1,-7 1 1,-6-8-4,-9 3-2,-4 4-1,-6 6-3,-4 6 0,-6 8-2,-6 6-5,-1 18-7,-4 12-10,4 15-19,5 11-30,2 11-118,9 9-108</inkml:trace>
  <inkml:trace contextRef="#ctx0" brushRef="#br0" timeOffset="161490.1435">8481 13808 743,'0'0'12,"0"0"0,0 0 0,0 0 4,0 0-6,0 0-3,0 0-4,0 0-3,0 0 2,0 0 1,85-131 3,-66 163 0,-3 11 1,-3 6 1,-3 5-5,0 3 1,-7 3-6,0 0-3,0-1-4,-3 1-15,0 4-26,-3-2-67,-3 1-149,-4-4-27</inkml:trace>
  <inkml:trace contextRef="#ctx0" brushRef="#br0" timeOffset="161622.3958">8628 14780 807,'0'0'13,"0"0"1,0 0-4,0 0-12,0 0-20,0 0-77,0 0-190,0 0-26</inkml:trace>
  <inkml:trace contextRef="#ctx0" brushRef="#br0" timeOffset="176953.6632">5646 15823 705,'0'0'10,"0"0"-8,0 0-3,0 0 1,0 0 4,0 0-5,0 0 4,0 0-5,0 0 1,4 151 1,8-115-1,5-3 1,-4 0-1,6 0 1,-3-6-1,-2 2-3,1-6-9,-8-5-7,3-4-11,-4-3-11,-3-6-22,1 2-16,-1-4-23,1 0-10,1-3-13</inkml:trace>
  <inkml:trace contextRef="#ctx0" brushRef="#br0" timeOffset="177214.284">5759 15879 413,'0'0'93,"0"0"-14,0 0-17,0 0-20,0 0-16,0 0-15,0 0-8,0 0-3,0 0 1,0 0 1,-9-50 1,32 74 3,7 0-5,2 2 5,6-4-3,5-2 0,3-3-1,-1-3 1,0-3-2,0-5 3,-7-1 4,-4-5-1,-8 0 2,-4-5 2,-4-5 1,-6-7 4,-4-2 0,-1-3-1,-6-5-5,-1-1-7,0-4 0,-8-2-5,-3 0 2,1 0-4,-4 2-5,1 0-9,1 5-11,1 9-20,6 6-32,2 8-77,3 4-119</inkml:trace>
  <inkml:trace contextRef="#ctx0" brushRef="#br0" timeOffset="177379.4501">6590 15709 726,'0'0'11,"0"0"-1,0 0-5,0 0-7,0 0-7,0 0-12,0 0-19,0 0-46,0 0-111,197-79-68</inkml:trace>
  <inkml:trace contextRef="#ctx0" brushRef="#br0" timeOffset="177522.7149">6736 15933 653,'0'0'24,"0"0"-2,0 0-4,0 0-14,0 0-5,0 0-12,0 0-14,0 0-29,0 0-46,0 0-104,227-141-48</inkml:trace>
  <inkml:trace contextRef="#ctx0" brushRef="#br0" timeOffset="177771.7713">7318 15284 729,'0'0'38,"0"0"-8,0 0-2,0 0-10,0 0-2,0 0-2,0 0-2,0 0-6,0 0-2,184-171-1,-162 178-3,4 10 3,-6 7-3,2 2 6,-6 7-5,-1 2 3,-3 1-2,0 1-3,1-2 2,-3 4-2,0-4 0,0 1-3,-3-4-2,-1 0-4,-1-2-7,-3-1-6,1-9-8,-3 1-16,0-1-23,0-6-53,0 6-111,0-7-40</inkml:trace>
  <inkml:trace contextRef="#ctx0" brushRef="#br0" timeOffset="177943.9311">7521 15487 757,'0'0'9,"0"0"-2,0 0 1,0 0-4,0 0-6,0 0-5,0 0-10,0 0-10,0 0-24,0 0-52,420-237-141,-367 217-22</inkml:trace>
  <inkml:trace contextRef="#ctx0" brushRef="#br0" timeOffset="178153.6193">8502 14780 774,'0'0'28,"0"0"-3,0 0-8,0 0-9,0 0-4,0 0 0,0 0-3,0 0 1,0 0 0,223 119-2,-214-73-4,1 4-3,-7 4-15,-3-1-17,-3 0-46,-10 4-100,-3 0-105</inkml:trace>
  <inkml:trace contextRef="#ctx0" brushRef="#br0" timeOffset="178273.8062">8633 15633 749,'0'0'39,"0"0"-10,0 0-8,0 0-9,0 0-9,0 0-9,0 0-16,0 0-54,0 0-193,131-50-41</inkml:trace>
  <inkml:trace contextRef="#ctx0" brushRef="#br0" timeOffset="179216.4785">6175 17021 675,'0'0'18,"0"0"-10,0 0-2,0 0-3,0 0 0,0 0 0,0 0 2,0 0-3,0 0 1,45 68-3,-28-44-2,-2 0-2,-2 2-4,3 0-1,-4 2-19,-3 1-16,0 2-35,1-11-67,-3-2-62</inkml:trace>
  <inkml:trace contextRef="#ctx0" brushRef="#br0" timeOffset="179503.2946">6213 16946 652,'0'0'41,"0"0"-16,0 0-8,0 0-9,0 0-7,0 0-2,0 0 3,0 0 0,0 0 4,0 0-2,101 85 0,-62-66 1,1 1-1,1-9-1,-1-1 1,-4-3 1,-4-6 1,-9 1 3,-4-2 1,-7 0 2,1 0 5,-2-3 1,-5-4 2,4-7-2,-7-3-9,-1-5-1,-2 0-7,-2-3-1,-4 1 0,-1-2-4,-1-3-7,0 0-8,4 2-18,2-5-23,2 5-41,6 0-126,10 5-62</inkml:trace>
  <inkml:trace contextRef="#ctx0" brushRef="#br0" timeOffset="179663.4239">7128 16699 823,'0'0'24,"0"0"-3,0 0-6,0 0-9,0 0-6,0 0-8,0 0-12,0 0-15,0 0-38,0 0-64,155-88-158,-141 88 5</inkml:trace>
  <inkml:trace contextRef="#ctx0" brushRef="#br0" timeOffset="180159.0685">7216 17028 784,'0'0'29,"0"0"-3,0 0-9,0 0-11,0 0-8,0 0 0,0 0-4,0 0-4,0 0-3,199-162-11,-146 125-8,3-1-8,3 2-4,2 0-4,-2 2-6,-1 0-5,-2-2 0,-2 2 10,-5-7 17,-3 0 22,-7-1 11,-5 0 7,-8 0 3,-9 0 9,-7 6 19,-10 2 12,-4 9 9,-15 5-5,-3 8-12,-8 6-9,-6 6-8,-2 0-5,-1 8-2,3 6-4,-3 3-3,9 1-4,5 2-3,2 0-2,10 1-1,5 0 1,8 0-1,0 3 2,9-1 1,7 3-1,4 2 3,1-1-6,3 2 7,2-2-7,-1 0 4,-1-5 3,-3-1 3,-3 2 2,-4-7 1,-5-1 2,-4 1-3,-5-1 3,0-1-3,-5 4-1,-9-4-3,-2-1-3,-1-2 0,-5-2-3,3-3 1,1-1-1,4-5-2,0 0 2,4 0-2,0-10 0,6-6-1,4-9-3,5-7 5,11-9-5,10-4-2,6-4 0,11-2-15,7-5 2,7 7-20,4 6-20,1 7-50,-1 10-162,0 6-41</inkml:trace>
  <inkml:trace contextRef="#ctx0" brushRef="#br0" timeOffset="180644.6373">9460 16020 750,'0'0'26,"0"0"-3,0 0-7,0 0-8,0 0-5,0 0-3,0 0 0,0 0-1,0 0-7,0 0-7,157-100-14,-122 91-20,-4-1-35,-3 6-48,-9 2-125,-9 0 6</inkml:trace>
  <inkml:trace contextRef="#ctx0" brushRef="#br0" timeOffset="180806.3499">9483 16182 623,'0'0'45,"0"0"-8,0 0-2,0 0-13,0 0-9,0 0-5,0 0-3,0 0-5,0 0-2,0 0-3,205-147-5,-157 119-16,-1-1-31,-3 3-70,-6-1-146,-4 3 1</inkml:trace>
  <inkml:trace contextRef="#ctx0" brushRef="#br0" timeOffset="181043.8613">9812 15604 657,'0'0'24,"0"0"8,0 0 2,0 0-6,0 0-6,0 0-9,0 0-3,0 0-4,0 0-2,226 183-2,-207-157 1,-7 4 3,-4 0-5,-5 0 4,-3 1-6,-7 4-1,-6-2-3,-6 3-5,1 1-7,-2-1-10,0 1-11,1-6-26,-1-2-49,1-3-142,5-6-17</inkml:trace>
  <inkml:trace contextRef="#ctx0" brushRef="#br0" timeOffset="181516.4366">10677 15784 709,'0'0'5,"0"0"2,0 0 1,0 0 2,0 0-3,0 0-5,0 0-1,0 0-2,0 0 3,65-92-4,-42 66 3,0 0-1,-4-1 1,1 0 2,-2-1-2,-7 0 1,0 5 1,-6 4-3,-2 4 2,-3-3-1,0 4 1,-6-5 0,-1 6-1,-3 4-1,3 4 0,-8 5 1,-2 0 1,-2 7 0,-4 10 1,4 5 0,3 5-1,5 5 0,2-2-2,5 6-1,4-3 0,8-2 2,4-2-1,8-5 0,0-5-4,4 0-2,0-6-6,1-2-4,-1-3-10,0-5-16,0-3-21,2 0-35,-3-7-65,5-4-82</inkml:trace>
  <inkml:trace contextRef="#ctx0" brushRef="#br0" timeOffset="181705.4141">11121 15341 635,'0'0'54,"0"0"-21,0 0-14,0 0-10,0 0-2,0 0 3,0 0-2,0 0-2,0 0 1,0 0-6,133 79 2,-98-58-6,-2 1 0,4-1-2,-2-1-2,-5 1-6,-1-1-7,-4-3-18,-6 3-30,-5-8-74,-2-1-127</inkml:trace>
  <inkml:trace contextRef="#ctx0" brushRef="#br0" timeOffset="181900.1638">11450 15204 680,'0'0'16,"0"0"-9,0 0-1,0 0-2,0 0-2,0 0 1,0 0-2,0 0-1,0 0-4,0 0-6,-128 241-12,115-203-23,1-3-53,2-1-100,3-3-62</inkml:trace>
  <inkml:trace contextRef="#ctx0" brushRef="#br0" timeOffset="182955.0337">11796 15145 741,'0'0'6,"0"0"2,0 0 0,0 0 2,0 0-8,0 0 2,0 0-4,0 0-1,0 0 1,-117 102-1,116-91 0,1 0-5,-2 2-2,2-5 0,3 4-1,3-5 1,5 3 2,-5-6 1,4-4 2,4 0 1,-2-3 2,4-6 2,-4-1-1,-2-4 2,0 1-2,-1-4 2,-2 5 0,-1 0 0,-1 5 2,-3 2 1,0 3-1,-2 2-2,0-3 0,0 3-1,2 0-1,1 0 3,3 0-2,1 4-2,2 2 0,-1-2 0,1 3-2,2-3 0,4 2 0,-6-1 0,8-2-2,-1-3-1,2 0-2,6-3-2,-5-4-4,0-5 0,-1-1 0,-2-3 2,-1-1 6,1-3 0,-5-3 6,-1-3-1,-1-2 4,-2-5 2,0-4-1,-1-4 2,0-6-2,-3-3 2,-2-6-3,-1 0 1,0 2 2,0 0 4,-6 8 3,-2 8 1,2 12 3,-2 10-7,2 6-1,3 8-6,-2 2-3,-1 15 4,1 15-5,-1 14 4,5 7-3,1 5-3,3 4 3,6-3-2,3 0 1,0-4-2,1-7 2,-2-5-1,-1-4 1,-4-13-1,-1-4 1,-3-9-1,-1-7 2,1 3-1,-2-7 4,0 0 3,0 0-1,0 0 2,3 0-4,0-8-3,6-8-3,1-7 2,2-5-2,5-4 3,0-5-2,2-5 1,3-5-1,-2-3 1,2-4-1,-2-1 1,-1 1-1,-5 0-3,-1 6 4,-4 3-2,-9 9 5,0 6 4,0 9 1,-6 6 2,1 7-2,-4 6-1,-3 2-4,-2 7-2,-5 12-1,6 11 3,1 7-4,1 5 5,8 2-4,1 2-1,2 0 1,2-4-2,7-1 0,0-2-3,3-2 0,1-5-1,0-4 1,0-2 0,2-6 1,-4-6 0,1-3 2,-5-6 1,2-2 1,2 0 0,-1-3 2,6-1 0,-2-9 0,7-3 0,-5-1 0,-2 1-1,-5 4 2,3-2 0,-4 5 0,-1 0-1,1-2-1,-1 2 3,1 1-3,-5 3 0,2 1 0,-1 1-1,3 1 2,5 6-2,-2 5 2,3 1-2,-3 0 0,0-1 0,2 0 0,-2-2-1,-1-1 1,-3-4 1,1 2 0,1-2 0,-5-2 0,1 1 1,-4-4 1,0 0 2,0 0-1,0 4 0,-2 5-1,-10-1-2,-4 3-4,-5-1-7,0-2-9,-1 0-12,7-2-15,2-3-30,3-3-50,4 0-127,0 0-30</inkml:trace>
  <inkml:trace contextRef="#ctx0" brushRef="#br0" timeOffset="183171.4328">12879 14468 693,'0'0'46,"0"0"-4,0 0-6,0 0-6,0 0-6,0 0-4,0 0-3,0 0-5,0 0-2,0 0 0,283 53-5,-264-30 3,-3 0-6,-1-3 0,0-2-1,4-3-2,3-5 2,4-3 1,8-6 0,10-1-1,9-8-1,11-8 0,7-4-3,8-2-5,8-4-6,2-1-41,7-7-201,-5-5-70</inkml:trace>
  <inkml:trace contextRef="#ctx0" brushRef="#br0" timeOffset="185905.127">9169 17357 705,'0'0'38,"0"0"-4,0 0-12,0 0-8,0 0-5,0 0-6,0 0-1,0 0-2,0 0 2,-4 119-2,20-80 0,4-1 0,0-4 1,5-5-2,1-2-2,-1-1-8,-1-1-6,-2 1-17,-2-5-8,-7-6-25,-5-5-25,-3-7-41,-2-3-69,1-15-12</inkml:trace>
  <inkml:trace contextRef="#ctx0" brushRef="#br0" timeOffset="186175.5546">9255 17258 647,'0'0'46,"0"0"-24,0 0-11,0 0-4,0 0 0,0 0 3,0 0 2,0 0-6,0 0 0,0 0-3,148 153-1,-106-127-1,2 1 0,-4-8-2,2-1 1,-6-6 0,-3-2 0,-10-7 0,-3-2 1,-8-1 0,-3 0 7,0-4 0,-4-6 0,-4-8 0,-1-3-3,-1-9-2,-10-1-2,1-1-2,-4-2-3,-1-1-7,5-4 4,-2-2-9,2 4 0,6 2-12,0 0-17,4 1-35,0 5-70,8 3-114</inkml:trace>
  <inkml:trace contextRef="#ctx0" brushRef="#br0" timeOffset="186337.2247">10026 17125 721,'0'0'39,"0"0"-6,0 0-12,0 0-10,0 0-11,0 0 0,0 0-3,0 0-6,0 0-14,0 0-23,136-60-34,-118 60-69,-8 0-125</inkml:trace>
  <inkml:trace contextRef="#ctx0" brushRef="#br0" timeOffset="186735.4225">10146 17408 695,'0'0'31,"0"0"-4,0 0-11,0 0-11,0 0-4,0 0-5,0 0-8,0 0-8,0 0-7,203-164-18,-153 130-5,-1-1-21,-1-3 1,-2 0 6,-2 1 15,1-5 26,-4 0 20,-3-5 21,0-1 13,-8-5 15,-4 3 9,-7 3 2,-3 6-3,-10 7 0,-5 12-7,-1 5-3,-14 9-9,-5 5-7,-11-1-9,-2 4-4,-4 9 0,1 5-4,2 3 1,2 1-3,4 2-3,8-3-2,5-5-3,6-4-2,7-6 1,1 3-1,3 2 1,10 3 3,6 0-1,7-3-1,1-7 1,9 0 1,-1 1-2,4 6 1,-2 8 0,-6 11-2,-1 10 3,-6 12-2,-8 10 3,-6 7-2,-6 5 3,-4 4 3,-6 3-8,-6 0-13,-2-2-33,-2-7-85,-1-4-164,-5-6-23</inkml:trace>
  <inkml:trace contextRef="#ctx0" brushRef="#br0" timeOffset="269379.0144">15796 14411 412,'0'0'26,"0"0"2,0 0 1,0 0-5,0 0 4,0 0-1,0 0-1,0 0-2,0 0-3,0 0-3,-8-131-1,8 126-1,0 0-2,0-2-3,0 2-3,0 5-2,0 0-3,0 0-2,0 0 1,0 12 1,2 14 3,3 16 3,1 13 1,1 13 1,0 12-6,0 9 2,1 9-5,0 3-3,2-3 2,1-3 2,0-6-2,2-8 2,-4-6-3,4-5 0,-2-5 1,0-6-2,-3-5 4,2-7-3,-2-4 1,-3-4 0,3-6 0,-3-4-1,1-4 4,-3-7-3,0-1-1,0-8-1,-3-4-2,1 2-1,-1-7-3,2 4-8,1 0-8,-2 1-16,2-1-36,-3-4-62,4 0-139</inkml:trace>
  <inkml:trace contextRef="#ctx0" brushRef="#br0" timeOffset="270722.2143">15827 14156 367,'0'0'5,"0"0"1,0 0 2,0 0 2,0 0-3,0 0-3,0 0 3,0 0 1,0 0 6,0 0 0,-5-17 2,11 15-1,6 2-1,7-3-1,1 3-3,6 0 0,1 0-2,3 0-1,3 0 1,4 0-2,1 3-1,4-3 1,4 0-2,3 0 1,6 2 3,3 0-2,4-2 0,3 0-2,2 0-2,6 0 2,0 0 0,5 0-1,0 0 2,2 0-2,4 0-1,2 0 1,2 0 2,-1-2-2,3 0 1,1-1 0,-2 1-1,4 0 1,-2 1 0,0-3-1,2 4 0,-2-5 0,-1 3-2,3 1 0,-2 1 1,0-2 1,2 2-1,-2-2 1,0 1-1,0-1 0,-4 0-1,3 2 2,-2-3-1,0 3 1,0-2 2,0 0-3,0 2 1,-1-1 0,0-1 0,-3 2 0,3-2 0,-5 2 0,0 0-1,-2 0 0,-1 0 0,-2 0 0,-2 0 0,-4 0 1,0 0-3,-5-3 2,-2 3 1,-1 0-2,-2-2 1,-5 2 0,-1-2 0,-4 1 0,0-1 0,-5 0-1,-1 1 0,-3-3 0,-3 4 1,-3-3-1,-1 1 0,-4 0 0,0 1-1,-4-1 2,-7 0-1,-1 2 0,0-1 0,-7-1 0,8 2 2,-8 0-2,0-2 0,2-1 1,-9 3-2,7-2 1,-5 2 1,-1 0-1,6-1 0,-7 1 0,1-2 0,0 2 0,-6 0-1,0-2 1,0 2-1,1 0 1,1 0 0,-1 0-1,1 0 2,-1 0-2,1 0 2,-1 0-2,1 0 1,-1 0-1,1 0-1,0 0 0,-2 0 1,1 0 0,-1 0 1,3 4 0,-1-1-1,1 7 1,1 5-1,-1 4 0,0 7 0,1-1 1,-2 7-1,2 3 0,-2 4 0,2 8 0,-1 3-1,0 4 3,-1 5 0,3 3-1,1 7 4,1 1-5,0 2-1,2 1 1,0-2-1,0 3 3,2-3 2,0-3-3,2-1 5,-2-1-5,3-5 2,-1-1 1,3-2-3,-3-1 4,1-3-3,-2-2 2,-1-2-2,1-7 1,-3-2-1,-3-5 1,1-3 3,-3 0-3,-1-5 5,0-1-6,-2-7-1,-1-1 2,0-6-1,0-1 0,0 2-1,0-8-1,0 6 0,0-8 0,0 1 1,0 2 0,0-7-1,-1 0-1,1 0-1,0 1-5,0 1-3,-2 0-9,2 1-17,0-3-24,-1 0-92,-5 1-136,-6 0 2</inkml:trace>
  <inkml:trace contextRef="#ctx0" brushRef="#br0" timeOffset="271847.1683">15921 15669 487,'0'0'0,"0"0"0,0 0 5,0 0 11,0 0 5,0 0 3,0 0-5,0 0-3,0 0-8,0 0 1,35 207-6,-31-163-2,0-1 0,2 1-2,-3-4 2,3-5-1,-2-1-1,-1-5 1,0-8 0,0-1 0,-2-8 0,1-2-2,-1 1-5,2-7-5,-2 1-8,-1-5-13,6 3-31,0 0-80,4-1-90</inkml:trace>
  <inkml:trace contextRef="#ctx0" brushRef="#br0" timeOffset="272654.0972">15866 16317 544,'0'0'2,"0"0"4,0 0 3,0 0-4,0 0-1,0 0-1,0 0-1,0 0 4,0 0 0,0 0-1,292-27-1,-244 25 0,4 2 2,1 0-1,5-1 1,3 0 2,2-2 0,4 1-1,2-3 1,2 1 0,1 1 0,2-2-2,3 1-1,1-1 0,1 1 0,2-2 3,3-1-4,2 3 0,0-4 2,4 1-1,1-1-2,0-1 1,3 1-3,-1-2 1,-2 0 0,1 2 0,-1-1-1,0 2 0,0 2 0,1-4 1,-4 1-1,3-1 1,-3-1 1,0 1 2,-1 0-2,-1 0 0,1 2-2,1-1-1,-2 0 2,1-1 0,-2 2 0,0-2 0,-1 0 0,-1-1-2,0 3 2,0-1 0,-4-1 1,1 4 1,-4-3-2,-3 1-2,-5 2 1,2 1-1,-5-1 1,-3 2-1,-1 1 1,-2-1 0,-2-1-1,-5 3 2,-1 1-2,-2 0 0,-3-2 1,-4 2 0,0 0 1,-6 0-2,-1 0 2,-3-1-1,-1 1 3,-2 0 1,0-1-2,-1 1 0,-8 0-1,0 0 0,-5 0-1,-2 0 2,2 0-2,-10 0 1,8 0-1,-6 0-1,-1 0 0,0 0 0,-6 0 1,0 0 1,0 0 0,1 0 0,1 0-2,-1 0-2,1 0-1,-2 0-3,1 0 1,-1 0-3,1 0-1,-1 0-3,2-3-6,-1 3-3,5-3-16,-2 1-30,-1-2-89,1-1-124</inkml:trace>
  <inkml:trace contextRef="#ctx0" brushRef="#br0" timeOffset="273805.5022">17371 14161 260,'0'0'39,"0"0"4,0 0 3,0 0-1,0 0 2,0 0-2,0 0-9,0 0-7,0 0-6,0 0-2,1-53-5,-1 53-2,0-3-4,0 3-3,0 0 2,0 0 2,0 13 2,0 8-1,0 9-4,0 9-3,0 4 2,3 7-2,2 7 4,-1 4 2,0 3-4,2 5 4,1 2-6,0 4-3,1-1 1,2 0-2,0 1 2,0-1 0,3-3 1,-1 1 3,-1-3-3,2-4 1,0-1-1,2-5-3,-4 0 2,1-5-2,1-3-2,-3-2 2,-3-3 2,2-3-1,-3-7 1,-3-1-2,-1-3 0,1-1 5,-1-4-5,-2-2 5,1-7-6,-1 1 0,0 1 1,0-6-1,0 3 1,2-5-2,-2-7 2,1 7-2,2-7 1,-3 0 0,1 0-1,-1-5-1,0 0-1,0 0-1,2 2 1,-1 1-1,1-3-2,-1 2-2,1-1-3,2 3-3,-1-2-3,1 1-5,-1 0-4,2 0-7,-1 0-7,4 3-24,6 2-36,-6-4-106,5 2-44</inkml:trace>
  <inkml:trace contextRef="#ctx0" brushRef="#br0" timeOffset="274935.0994">18693 14079 438,'0'0'32,"0"0"1,0 0-1,0 0-5,0 0-4,0 0-5,0 0-6,0 0-5,0 0-2,-14-8-1,11 8 2,0 8 3,-1 9 2,1 12 1,3 2-5,0 7 0,7 4-2,2 4 1,1 2-1,2 4 3,1 0 2,0 2-4,0 2 3,-1 1-3,2-1-5,-2 0 4,0 1-2,-1 2 2,-1-1 3,0-1-1,-2 0-2,0 0 2,-1-3 2,0-1-4,-1-2 1,-2 0-4,1-2 0,-2-4 3,-1 1 1,2 0 0,-2-4-3,2-1-1,-1-3-1,0-4 0,0-2 0,0 0 1,0-2 0,0-1 2,-1 1-2,3-4 1,1-2 3,1-2-6,-3 0 5,2-1-4,0-2 0,0-5 1,-2 0-2,-1-4 2,1-1-2,-1 3 0,2-5 0,-2 2 0,-2-6 0,4 7 0,-2-6 0,0 4 0,2 0 0,-4-4 0,4 4-4,-2-3 1,1 0-3,0 2-2,1-1-6,2 3-6,-1-4-14,0 1-16,-1-3-41,5 3-79,-4-4-109</inkml:trace>
  <inkml:trace contextRef="#ctx0" brushRef="#br0" timeOffset="275994.431">20147 14235 347,'0'0'52,"0"0"-1,0 0-2,0 0-5,0 0-6,0 0-5,0 0-5,0 0-4,0 0-5,0 0-3,-32-76 0,32 76-3,-1-1-3,1 1-2,0-2-2,-2 2-3,2-2 0,0 2-1,0 0-1,0 0 3,-1-3-2,1 3 0,0-1 0,0 1 0,0 0-1,0 0 0,0 0 3,0 1 0,0 16 4,0 9-1,4 11 0,0 9-2,1 5 0,0 3-3,0 5 0,0 2 2,3 4-3,-1 1 4,3 2-2,-1 0-2,0 0 2,-1 2-3,1-4 4,1-2 2,0 1-1,-3-6 2,0-1-4,1-2 2,0-2 0,-2 0-3,0-1 3,-2-5-4,-1-2 3,0 1-1,-1-6 0,-1-4-3,1 0 1,-2-5-1,1-2 2,-1-2 2,0-2-4,3-8 5,-3 0-6,0-4 2,0-2-1,0 1-1,0-1 1,2 1 1,-2-9-1,2 7-2,-1-7 1,1 1 0,-1 0 2,-1-5 0,0 0-2,0 0 0,2 0-2,-2 3-1,0-2-2,0 0-3,0-1-7,3 2-9,-3-2-15,0 1-56,1-1-162,-1 0-49</inkml:trace>
  <inkml:trace contextRef="#ctx0" brushRef="#br0" timeOffset="279966.6099">12463 16939 487,'0'0'15,"0"0"5,0 0 2,0 0-2,0 0 0,0 0-7,0 0 0,0 0-3,0 0-1,30-110 1,-27 99 1,-2 5 1,1-4-1,-2 3-1,0 2 1,0-8-2,0 8 3,-3-5-4,-6-4-1,3 9 0,-7-5-2,0 1 1,-4 4-1,-6 0 1,7 2-2,-3 1 1,0 2-2,-1 2 1,-4 6-2,3 1 1,3 3 0,3 3 0,3 3 0,2 3 0,4 3-3,1 2 1,3-1-2,2-1 3,0-2-1,5-3-1,5-2-1,0-4-1,3-1 0,-6-2 1,6-5-2,0 0 1,-4 0 0,7-4-1,-5-1 2,1 0-1,4 0 1,-3-4 1,0-1 0,-3-2 0,2-5 0,-8 7 1,7-8 0,-3 1 2,-4 2-1,2-4 0,-1 6-2,-3 3 0,-1-7 1,1 8 2,-1-1 2,1 0-1,-2 5-2,0-2-1,0 2-2,2 0 3,2 7 0,1 10 2,1 7-2,3 0-2,-5 3 2,5 0-1,-3 1-1,1-1-1,-3-1-4,2-1 2,-2-3-1,-1 0-2,0-5 5,-3 1-14,2 0 0,-1-4-7,-1-2-14,2-5-5,-2-7-19,0 3-19,0 4-33,0 0-36,1-4-44</inkml:trace>
  <inkml:trace contextRef="#ctx0" brushRef="#br0" timeOffset="280445.8794">12250 16448 497,'0'0'40,"0"0"0,0 0-2,0 0-11,0 0-5,0 0-5,0 0 0,0 0 1,0 0-2,-231 308 1,221-246-2,4 3 0,1 1-2,5 1-3,0-2 3,5-1-5,6-4 3,5-4-5,5-3-3,5-5 1,3-7-3,4-4 4,3-4-3,1-5-1,4-3 1,0-9 0,3-2-2,0-2-1,0-5 0,-2-5 1,0-2 0,-3-2 2,0-11-3,-2-4 2,0-1 1,-2-3-1,-2-4 2,0-4-6,-2-3 6,-1 1 0,-4-7 0,-2 1 1,-3-7-6,-5 1 3,-2-6-4,-5 1 6,-6-5-2,-3-3-3,-2-3 4,-9-3-3,-5-4 1,-6-1 2,-5-3-1,-7 3-2,-3 3-1,-9 6 2,-4 5-3,-5 5 5,-4 11-2,-3 8-2,-6 8-1,-3 13-5,-3 8-2,-1 13-2,3 11-10,2 10-13,3 7-35,8 7-101,2 4-120</inkml:trace>
  <inkml:trace contextRef="#ctx0" brushRef="#br0" timeOffset="282942.9">16597 15668 429,'0'0'67,"0"0"-2,0 0 1,0 0-9,0 0-8,0 0-4,0 0-8,0 0-6,0 0-6,0 0-5,-34 12-6,61-42-2,12-8-5,15-8-3,11-2-5,16 0-7,10 3-26,6 0-96,7 6-179,-7 0-33</inkml:trace>
  <inkml:trace contextRef="#ctx0" brushRef="#br0" timeOffset="295378.8589">17822 15587 563,'0'0'23,"0"0"7,0 0 4,0 0 4,0 0-5,0 0-7,0 0-3,0 0-1,0 0-3,0 0-4,71-54-4,-38 31-4,8-1-5,5-1-3,3 0-7,5 1-7,-1 7-17,-4 5-56,-8 7-169,-13 3-50</inkml:trace>
  <inkml:trace contextRef="#ctx0" brushRef="#br0" timeOffset="297414.0687">19081 15481 674,'0'0'12,"0"0"2,0 0 6,0 0 0,0 0-3,0 0-2,0 0-5,0 0 0,0 0-4,48-23-2,-9 6-1,8-2-1,9-3-1,3 2-1,0 3-2,-2 1-5,-6 6-11,-5 5-21,-10 4-56,-7 1-136,-11 0-63</inkml:trace>
  <inkml:trace contextRef="#ctx0" brushRef="#br0" timeOffset="298502.9694">20475 15369 567,'0'0'8,"0"0"1,0 0 5,0 0 9,0 0 4,0 0-1,0 0-4,0 0-2,0 0 1,9 2 1,-3-2 0,6-1 2,6-8-4,9-5-2,5-1-2,8-5-2,4-1 0,8-1-6,3-4-2,1-1-6,2 5 1,-1 0-6,-7 5-1,-6 6-14,-14 5-25,-13 3-105,-11 3-159,-15 5-11</inkml:trace>
  <inkml:trace contextRef="#ctx0" brushRef="#br0" timeOffset="307485.9643">16615 15230 366,'0'0'56,"0"0"-2,0 0-1,0 0-9,0 0-7,0 0-7,0 0-5,0 0-5,0 0-2,-20-2-1,20 2-4,-2 0-2,1 0-2,-1 0-2,2 0 3,0-2-2,0-1 0,9-4 1,7-1-5,7-3-1,0-2-5,3 4 5,2-4-5,-3 3 4,1-1-1,-1 3-2,-10 2 0,2 2-2,-7 1-2,-7 1-5,3 2-3,-6 0-5,0 0-11,0 0-21,1 0-39,6 0-85,-2 2-92</inkml:trace>
  <inkml:trace contextRef="#ctx0" brushRef="#br0" timeOffset="307954.9119">17677 15040 594,'0'0'27,"0"0"2,0 0 5,0 0-1,0 0-7,0 0-6,0 0-6,0 0-2,0 0-5,0 0-3,-62-11 0,62 7-2,7-5 1,11-2-1,5-1 0,3-1 1,7 1-1,-1 0 1,-1 0-1,-1 1-2,-3 2 0,-7 3-1,-8 3-1,-6 3-2,-6 0 0,0-2-1,5 2-1,0 0 0,1 0-9,-2 0-12,-4 0-24,0 2-50,0 4-130,0 3-52</inkml:trace>
  <inkml:trace contextRef="#ctx0" brushRef="#br0" timeOffset="308404.3347">19324 15029 674,'0'0'17,"0"0"4,0 0 5,0 0 3,0 0-2,0 0-7,0 0-5,0 0-4,0 0-3,32-68-2,-15 54-1,1-1 0,7-1-2,5 1-2,4 1-1,2-1 0,5 1-2,-1 6 1,-2-1-3,-3 5-3,-11 1-2,-2 2-6,-9 1-3,-2 0-10,0 0-11,-7 1-20,3 6-33,-3-2-80,-2 0-99</inkml:trace>
  <inkml:trace contextRef="#ctx0" brushRef="#br0" timeOffset="308716.6043">20460 14822 701,'0'0'8,"0"0"2,0 0 11,0 0 7,0 0 4,0 0-3,0 0-6,0 0-3,0 0-3,0 0-3,94-13-3,-63 5-3,0-4-4,3 1-1,-1 1-4,-1 0-3,-5 3-12,-8 3-22,-6 2-48,-8 0-193,-5 2-45</inkml:trace>
  <inkml:trace contextRef="#ctx0" brushRef="#br0" timeOffset="312279.108">17095 15917 764,'0'0'-170,"0"0"-129,0 0 4</inkml:trace>
  <inkml:trace contextRef="#ctx0" brushRef="#br0" timeOffset="312501.4642">18342 15736 759,'0'0'-165,"0"0"-109,0 0-29</inkml:trace>
  <inkml:trace contextRef="#ctx0" brushRef="#br0" timeOffset="312730.8804">19787 15623 770,'0'0'-184,"0"0"-91,0 0-33</inkml:trace>
  <inkml:trace contextRef="#ctx0" brushRef="#br0" timeOffset="312926.0858">20836 15640 301</inkml:trace>
  <inkml:trace contextRef="#ctx0" brushRef="#br0" timeOffset="317222.301">17443 14476 700,'0'0'26,"0"0"2,0 0 10,0 0-3,0 0-7,0 0-11,0 0-9,0 0-10,0 0-11,0 0-27,480-153-106,-422 139-156,-5 5-24</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14:16.585"/>
    </inkml:context>
    <inkml:brush xml:id="br0">
      <inkml:brushProperty name="width" value="0.05292" units="cm"/>
      <inkml:brushProperty name="height" value="0.05292" units="cm"/>
      <inkml:brushProperty name="color" value="#FF0000"/>
    </inkml:brush>
  </inkml:definitions>
  <inkml:trace contextRef="#ctx0" brushRef="#br0">18276 5671 374,'0'0'29,"0"0"9,0 0 3,0 0-5,0 0-13,0 0-9,0 0-3,0 0-1,0 0 5,-10-5 3,23 5-2,6 2 0,11 2-4,6 1 1,7-2-1,8 0 3,3-2 1,11-1-2,4 0 0,5 0-3,5 0-2,1-1 1,2-1-2,2-1-2,-2 0 1,-2 2-2,-4 1-2,-5 0 0,-5 0-1,-10 0-2,-5 0 0,-8 3 1,-8 0-1,-8 1-1,-7 0 1,-5-1 0,-2-1 0,-9 0 2,2-1-3,-6-1 1,0 0 0,0 0-1,1 2 0,1-2-1,-1 1-4,-1-1-7,0 2-9,0 3-11,-8-1-18,-7 5-27,-5-2-50,-2 3-95,-4-3-21</inkml:trace>
  <inkml:trace contextRef="#ctx0" brushRef="#br0" timeOffset="334.2165">18213 5902 476,'0'0'24,"0"0"4,0 0 0,0 0 2,0 0-4,0 0-4,0 0-4,0 0-3,0 0-6,0 0-1,208 32 2,-133-32 3,6 0 3,8 0 3,4 0 1,2 0-1,3-5-3,-1-2-5,-1 2-3,-1 0 1,-4 0-5,-6 1-1,-8 1-1,-10 2-1,-10-1-1,-9 2 2,-6 0-2,-9 0-1,-11 0 0,-7 0-1,-5 0-2,-6 0-4,2 0-4,0 0-13,-6 0-20,0 0-52,-8 3-186,-7 3-8</inkml:trace>
  <inkml:trace contextRef="#ctx0" brushRef="#br0" timeOffset="104468.4592">8263 6621 580,'0'0'5,"0"0"0,0 0 1,0 0 1,0 0 3,0 0-1,0 0 0,0 0-2,0 0-5,-11-43-2,11 40-2,0 3-1,0 0 4,0 3 4,0 19 3,0 13 0,0 19-1,0 11 1,0 15-3,2 10 3,0 6 1,-1 8-3,4 3 1,0 4-4,1-1-2,1-3 2,3-5-1,-1-8-1,2-9 2,2-8-2,-1-8 0,0-6 1,-1-4 0,-2-4 3,-3-3-2,2-5 1,-4-5-2,-1-6 0,2-2-2,-5-11 0,4-3 0,-2-8 0,-1-2-2,-1 1 1,0-7-4,3 3-1,-3-7-7,0 0-15,0 0-28,0 0-72,0 0-129</inkml:trace>
  <inkml:trace contextRef="#ctx0" brushRef="#br0" timeOffset="105752.589">8102 6691 414,'0'0'7,"0"0"4,0 0 6,0 0 2,0 0 2,0 0-4,0 0-1,0 0-4,0 0-3,0 0-2,-72-28-3,70 27-1,1 1-2,-1 0 0,1-2-1,-2 2-2,3 0 1,0 0 1,-1 0 2,1 0 2,0 0 2,0 0 0,8 3 1,5 4 1,6 0-1,1-2 3,2 0-1,3-1 0,0-1 1,5-3-3,0 1-1,3-1-1,2 0 0,4 0 1,0 0 0,3 0 2,4-3 2,1 0 0,7 1 1,3-1-5,8 1-3,0 2-1,6-3-1,5 1-1,2-1 1,4-1 0,1 1 0,5 1 0,2 0 1,4-1-2,2 0 0,-1 0 0,3 2 0,2 0 0,1 1 0,2-2 0,-2 0 1,3 2 0,0-1 0,-1-1-1,4 0 1,-3 1 0,0-1 0,2 0 0,-5 0 1,3-2 1,-3 0-1,-1 0 1,2 0-1,-2-3-1,-3 3 1,0-2-1,0 0 0,-3-1 0,1 2-1,-2-2 0,1 3 1,-3-2-1,-2 1 1,-2 3 0,-2-3-1,0 2 1,-3-1-1,-1 1 1,-3 2-1,0 0 0,-4-1 0,-1 1 3,-2 1-3,-3 0 0,0 0 0,-3 0 0,-4 0 0,-5 0 1,-1 0 0,-4 0-2,-2 0-2,-4-2 5,-1 0-4,-3 2 4,-1 0-4,-1 0 2,-2 0 0,-4 0 0,-1-1 4,-3 1-4,-3-4-2,-3 4 2,-4-3-3,-1 1 4,-6 2 3,0 0-4,2 0 0,-2-2 0,2 2-5,-4-1 5,1-1 1,-5 2 1,0 0-4,-1-2 2,1 2-1,-2 0 1,3 0 1,-3 0-1,2 0 2,-2 0-2,2 0 0,-1-3 0,0 3 1,0-2 0,0 2 1,-5 0-1,5 0 1,-1-2-1,1 1 0,2 1 0,-7 0 4,0-2-5,0 2 0,5-2 0,1 2-3,-1-1 3,1 1 0,-6 0 0,0-2-1,0 2 2,1 0-1,0 0 2,0 0 0,2 0 1,-1 0 2,-1 0-2,1 0 1,-1 0-1,1 0-1,-2 0 0,3 0 3,-2 0-5,-1 0 1,2 0-2,-2 0-2,0 0 3,1 0-1,-1 0 0,0 0-2,2 0 1,-2 0 0,0 0-2,1 2 7,2 11-6,0 6 6,0 8-4,2 7-1,-2 2 4,0 7-4,-1 8 4,1 7-1,-3 7 0,1 3-2,-1 4 2,0-1 2,0-1-4,0 0 3,0 0-3,0-4 0,0 1 1,-3 0 0,2-3 2,-2-6-2,0 0 1,0-6-3,-1-3 4,1-4 1,0-1-4,2-3 5,1-3-5,0-3 0,0-2 4,0-4-4,0-2 2,0-8-1,0-2-1,0-5 1,1-1-1,0-1 2,1-5-1,-1-1-1,-1-4 1,0 0-6,0 0-10,0 1-22,2 1-38,-2-2-123,0 0-83</inkml:trace>
  <inkml:trace contextRef="#ctx0" brushRef="#br0" timeOffset="106746.0852">8721 8672 192,'0'0'49,"0"0"-8,0 0-9,0 0-9,0 0 4,0 0 3,0 0 1,0 0-2,0 0-4,-17-42-2,14 38-3,0 3-6,3 1-3,-2-2-2,2 2-3,-2 0-1,1-1-1,0 1 0,-1 0 1,1 0 0,-3 0-2,4-2-2,0 2 1,-3 0-2,2 0 3,-1 0-2,1 0 3,1 0 0,-2 0 3,2 0 1,0 0-1,2 0 3,12 0-2,5 0 2,7 0-1,1 0-1,5 2-1,3-2-2,5 1 0,4-1-1,6 0 0,5 0 1,9 0-2,2 0 2,7-1-2,6-3 0,3 1 1,4 1-1,5-1 2,6 1-3,1 0 1,6-3 0,3 2-1,3-2-1,3-2 0,2 3-1,5-2 1,0-1 1,2 0 0,-1-2 1,1 1-1,-1-1 0,2 1-1,1 3-1,-2-2 0,1 2 2,-3-2-3,-2 2 4,1-1-2,-4-1 2,-3 2 1,-1 0 0,-3 2 1,-3-2 0,-2 1 0,-1-2 1,-5 1-1,-2-1-1,-2 0-2,-3 1 1,0 1-1,-4-1 0,-4 0 0,-4 0 0,-3 0 1,-4 0-1,-6-2 1,-4 2-2,-6 3 1,-5-1-1,-6-1 0,-6 1-2,-6 1 1,-11-1 0,-9 3-1,-5 0-1,-7 0-1,0 0-1,0 0-3,1 0-1,1 0-5,-1 0-15,1 0-17,-2 0-30,0 0-62,0 0-127</inkml:trace>
  <inkml:trace contextRef="#ctx0" brushRef="#br0" timeOffset="107817.0245">9824 6859 475,'0'0'26,"0"0"5,0 0 5,0 0-1,0 0-9,0 0-7,0 0-3,0 0-5,0 0 1,0 0 0,-5-114-1,5 114-2,0-3-2,0 3-3,0-2 0,0 2-3,0-2-1,0 2 0,0 0 0,0 2 1,0 15-1,-1 11 1,1 10-2,0 4 2,0 4-2,3 4 2,3 3-1,0 4 4,0 4 1,2 2-2,-2 4 3,1 5-2,-1 7-2,1 3 5,2 2-3,-2 4 3,2-2 2,-2 0-4,0-3 1,-1-6-4,1-2 0,0-6 1,-1-5-1,-1-6 2,0-5-2,0-7 1,-1-7-2,2-6 1,-2-4 3,-2-3-5,3-9 3,0-2-3,-5-5-2,3-5 3,-2 0-1,-1-5 1,0 0 2,0 0-3,2 2 0,-2-2-1,1 2 0,-1-1 1,3 1 0,-3 0-2,0-2-2,1 1-3,-1-1-5,2 2-9,-2-2-13,1 2-17,-1-2-41,0 0-79,3 0-98</inkml:trace>
  <inkml:trace contextRef="#ctx0" brushRef="#br0" timeOffset="108830.8702">11198 6844 367,'0'0'54,"0"0"-3,0 0-7,0 0-6,0 0-5,0 0-6,0 0-2,0 0-4,0 0-2,1-44-5,-1 40-2,0 4 0,0-7-3,2 3-1,-2-1-2,2 2 0,-2 3-1,0-3 1,0 3 0,0-2 2,0 1 1,0 0-3,0 0 2,0-1-3,0 0-1,3 1 1,-3-1 0,0 1 0,0-1 0,0 0-1,0 2 2,0-3-1,0 2-2,0 0 0,0-1-2,0 1 1,0-1 1,0 0-1,0 2 0,0-3-1,0 1-1,0 2 0,0-2-1,0 1 0,0 1-1,0-2-2,0 2 1,0 0 0,0 10 3,4 10 0,2 12 2,2 10-3,-1 9 2,3 9-1,-1 8 2,-1 4 1,2 4-2,-1 3 1,0 1-2,-1 2-1,1 1 0,0-3 0,-2-3 2,1-1 1,0-4-1,-2-2 2,1-4-3,0-1 0,2-3 1,-2-2-1,-1-5 2,2 0-5,-2-9 6,0-3-3,0-6 1,0-5-1,-1-4 1,1-10 0,-2-1-1,-1-8-1,-1-5 1,-1 2 0,1-3 0,-1 0 0,1 0 1,1 2 0,-3-5 0,0 0 1,0 0-2,1 1 0,-1-1-1,2 0-1,-2 2-2,1-2-8,3 0-7,2-8-10,0 1-24,0-7-41,1 0-97,0-6-87</inkml:trace>
  <inkml:trace contextRef="#ctx0" brushRef="#br0" timeOffset="109509.561">12432 6686 691,'0'0'22,"0"0"-1,0 0 2,0 0-3,0 0-5,0 0-7,0 0-5,0 0-3,0 0-3,0 0 0,-6-36-1,6 36 3,0 17 1,0 12 3,0 20 0,0 10 1,2 15-1,2 12 3,1 7 2,0 4-2,2 2-1,-1 2-3,2 1-1,0-4 2,1 0-1,-2-4 2,2-4 2,-2-4-3,3-5 1,-1-6-3,0-3 2,-1-7 1,1-6 0,-2-6 1,-1-6-1,2-6 1,-3-6 0,1-3-5,-2-6 5,-1-6-7,-2-3 4,0-7-2,-1-5 0,2 0 1,-2-5-1,0 0 0,0 0-1,0 2 1,2 0-3,-2-1-3,0 1-5,0 0-8,0-2-14,0 0-22,0 0-46,0 0-121,-12 0-69</inkml:trace>
  <inkml:trace contextRef="#ctx0" brushRef="#br0" timeOffset="110504.4226">8312 5877 465,'0'0'53,"0"0"4,0 0-9,0 0-7,0 0-10,0 0-5,0 0-7,0 0-6,0 0-6,0 0-6,-22-61-3,22 61-2,-3 4 3,3 14 2,0 12 4,0 14-2,4 3 2,2 3-3,0 0-2,1-1 1,2-3-1,-2 0 0,0-1 0,1-5 0,-2-4-1,-1-2 1,-2-3-1,-3-11-1,0-2-4,0-5-3,0-1-12,0 2-19,0-8-31,0 6-44,0-7-64,3-1-66</inkml:trace>
  <inkml:trace contextRef="#ctx0" brushRef="#br0" timeOffset="110750.4379">8456 5821 609,'0'0'45,"0"0"-6,0 0-11,0 0-15,0 0-9,0 0-2,0 0 1,0 0 1,0 0 4,5 89-2,2-40 1,3 1-5,-1 2-1,-3-4 0,5 0-1,-2-2 1,-2-4-2,-1-5 0,-2-2-1,0-4 0,-1-4-4,-3-7-5,0-2-16,0 2-23,0-2-50,-4-1-98,-3-2-58</inkml:trace>
  <inkml:trace contextRef="#ctx0" brushRef="#br0" timeOffset="111945.67">8256 6242 691,'0'0'11,"0"0"1,0 0 0,0 0-3,0 0-3,0 0-4,0 0-1,0 0-4,0 0-5,0 0-10,193-58-17,-171 57-16,-2-1-16,-1 2 2,-3 5 8,1 5 16,-1 4 24,-6 4 9,-1 1 9,-3 1 7,-2-5 7,-1 0 6,2-5 6,-2 2 6,0-2 0,-1-5 2,1-1 0,-3-4-1,0 0-2,0 0-1,1 3-7,1-3-1,5 0-7,6 0-4,1-5 0,5-5-2,-4 0-1,-1-4 2,-4-1 1,-1-2-1,4-1 3,-4 0-2,-2-1-1,-2 3-1,-2 0-1,-1 4-1,-2 0-2,0 0-2,0 2-1,-3-2-1,-6 5-2,2 0 0,-3 5-2,-7 2-1,-2 4 1,1 8 0,-2 10 1,4 5 0,2 2 0,4 6 1,1 0-2,2-1 2,7 0-2,0-5 1,0 0-1,8-6 1,1-2-1,1-4 2,2-2-1,-5-6-2,5-3 0,-4-1-1,4-2-3,-2-1-2,4-2-7,4 0-3,4 0-1,0-9-1,0-1 4,-3-3 2,0-4 7,-2-1 3,2-2 5,-2-3 2,-2-2 0,1-4 1,-3-3 3,-3 0-1,0 2 4,-4 6 3,-3 9 3,-2 10 1,-1 5-2,0-2-3,0 2-8,0-1-2,0 1-2,0 0 0,-7 3-2,-3 7 3,0 0-1,5 4-1,2-4 0,1-5 1,1 6-1,1-5 0,0 0 0,0 3 0,0-4 0,0 0 3,0-2-1,0-3-1,0 0 1,0 0-1,0 0 2,6 0 0,-1 0 2,5 0-2,3-3 0,-6-4 1,0 2-1,-4 1-2,3 1 0,-6 3-3,0-1 3,1 1 1,4 9 1,-2 5 2,1 6-3,-1-4 1,0-1-1,1 2 0,0-7-1,1 4 0,-2-4-1,-1-8 2,1 3-1,0-4 1,2 1 0,-2 0-1,5-2 3,-2-2-1,3-7 1,1-4-1,-2-4 1,-2-2-1,0-3 0,0 0 0,1-2 1,-4-4-2,1 0 1,-1-3 1,-3-3 2,3 0 0,-3-3 1,0 0 0,0-3 0,0-1 0,0 2-3,-3 4 5,0 11-4,0 8 3,3 10-1,0 6-3,0-1-4,0 1-2,0 0-1,-1 1 2,-2 14 6,3 11-3,0 11 4,0 3-5,3 1 0,4-4 2,1 1-2,1-4 2,2-5-1,-1-3-1,-3-6 1,0-6-1,-3-4 1,-2-7-1,2 2 0,-4-5 2,5 0 0,-1 2 1,6-2 0,3 0-1,-4-3 1,4-4 0,-2-1-2,-2 1 0,4 0 0,-4 2-2,1 3 2,1-1 0,-2 3 0,7 0 0,-6 3 0,3 7 1,-1 4-1,-5-6 0,-1 8-1,-3-1 1,-3 3 0,0 5 1,-6-1-2,-4-1 1,-3-1-6,-5-1-5,-3-1-9,-4-1-11,1-3-21,-1-2-35,-1-4-107,7-4-88</inkml:trace>
  <inkml:trace contextRef="#ctx0" brushRef="#br0" timeOffset="112085.8214">9216 5917 826,'0'0'35,"0"0"-4,0 0-11,0 0-11,0 0-5,0 0-4,0 0-7,0 0-16,0 0-26,0 0-74,196-193-170,-196 193-21</inkml:trace>
  <inkml:trace contextRef="#ctx0" brushRef="#br0" timeOffset="116613.4116">10275 5874 465,'0'0'41,"0"0"8,0 0-6,0 0-5,0 0-6,0 0-5,0 0-4,0 0-3,0 0-4,3-161-3,-10 149-2,-4 2-3,3 3-1,-7 1-4,-2 6-1,1 0-2,-8 6-1,2 8 1,2 6-2,1 4 2,2 4-1,2 3 0,4 3 2,6 1-3,3-1 2,2-1-6,8 0 3,5-4 0,3-4 1,3 0 1,1-4 1,-1-2-1,-3 1 0,3-4 2,-5-1-1,-4-5 0,-4-1 0,2-2 1,-6-4 2,1-1 2,-3 5 2,0 1-1,-6 6-2,-5 3-1,-4-3-1,-1-3 2,-1-3 1,-3-1 1,5-3-1,-1-2 0,3-1 0,2-1-1,-1 0 0,2 0-2,-2-3-2,4-5 0,3 2-2,2-6-2,3-7-3,0-1-2,5-7 0,5 3-2,6-1 1,0 1-3,4 1 2,0 2 0,1 1 4,3 0 2,-1 0 2,-1 3 2,-1-2 1,0 2 0,-10 4 2,2 2 1,-7 3 2,-3 5 3,1 1 4,-4 2-3,0-2 2,0 2-2,2 0-3,2 10 2,-1 9-2,3 13 0,-2 2-2,-1 5-1,1 1-2,2 4 1,2 2-2,1 1 1,2-1-1,-1-3 0,0-2-1,-3-3 1,-1-6-3,1-4 2,-4-8-3,1-3 0,-2-5 2,-1-9-3,1 4 4,-2-7-5,0 0 0,0 0 0,0 2 0,1-2 0,-1 0-4,0 0 6,0-9 0,0-7 5,-3-8 5,-1-3-1,-3-5 2,1-7-2,0-5-1,2-5-1,-2-4 1,0 0-1,3 2 2,3 7-2,0 5 2,3 7-2,7 5 1,-4 12-2,4 3 0,-1 5-1,-2 4 0,9 3 0,-3 0 0,3 8 1,-2 6-2,-3 3 3,-4 3-1,-4 4 1,-3 1 0,0 1-1,-2 1 1,-8 1 0,-2-1-5,-2-3 0,-1 0-5,0-4-3,0-2-5,4-6-10,-1-3-18,8-1-31,2-5-78,-1 0-123</inkml:trace>
  <inkml:trace contextRef="#ctx0" brushRef="#br0" timeOffset="117249.291">11409 5845 775,'0'0'14,"0"0"1,0 0-3,0 0-8,0 0-5,0 0-1,0 0 3,0 0-1,0 0 5,-15 116-7,15-70-3,0-3-2,4 0-9,-1-4-5,0-2-9,0-3-10,-1-6-13,1-9-19,-3-6-22,1-1-29,0-7-30,-1 2-30</inkml:trace>
  <inkml:trace contextRef="#ctx0" brushRef="#br0" timeOffset="117672.288">11361 5961 606,'0'0'44,"0"0"2,0 0-7,0 0-12,0 0-9,0 0-9,0 0-6,0 0-3,0 0 0,0 0 0,52-182 1,-24 182 1,2 12 0,2 5 1,-3 5 4,-2 5-5,-1 5 5,-3 5-5,-1-2-1,-6 6 1,-2-4-2,-5 0 2,-5-2 0,-4-1-1,0-3 1,-7-2 2,-4-3-2,-3-2 2,-3-1-1,-1-4 1,0 0 0,-1-6 1,5-1 0,0-7 0,5-1-1,4-1 1,-4-3-1,5 0 0,-5-3 0,2-6-3,4-8 1,2-5-3,1-2 0,10-4-1,6 1 0,-1 3-1,9 3 2,-2 2-1,1 5 1,1 6 1,0 1 0,0 5 0,-1 2 1,0 5-1,-4 7 0,0 2 1,-6 6-1,1 1 1,-3 4-1,-6-1 0,0 0-2,-3-7-4,-2 0-6,0 0-4,-4-3-9,0 1-10,1-6-23,-4-5-50,-2-4-130,-1 0-43</inkml:trace>
  <inkml:trace contextRef="#ctx0" brushRef="#br0" timeOffset="118040.9576">11813 5978 581,'0'0'3,"0"0"-6,0 0-2,0 0-4,0 0-18,0 0-27,0 0-49,0 0-30,0 0 5,0 0 34,64 78 66,-54-67 56,-1-2 41,-2-1 27,-4-6 13,0 1 0,-3-3-15,0 0-18,0 0-18,1 2-17,1 0-13,-1-1-8,1 1-3,-1 3-3,-1 0 0,3 7-2,-2 3-2,-1-3-4,0 9-2,0-3-2,0-4-2,0 4 0,0-6-1,0-3 0,2 0 0,2-3 0,2 2 1,-3-7 2,5 1 1,3-2 1,2 0 1,7-6 0,-4-2-1,-2-3 0,-3 4-3,0 1 0,-4 1-2,-2 3 0,2 2-3,1 2-4,0 10-7,2 6-17,-9 4-37,-1 3-87,-1-1-124</inkml:trace>
  <inkml:trace contextRef="#ctx0" brushRef="#br0" timeOffset="119505.0271">12845 5799 808,'0'0'0,"0"0"-1,0 0 5,0 0-4,0 0 4,0 0-4,0 0-2,0 0 1,0 0-2,0 0 0,-132 341-1,142-312-1,3-7 0,2-2 1,0-6-2,-2-5 3,3-5 1,3-2 0,-3-2 2,10-3-1,-3-8 2,-2 0 0,0-6 1,3 0-1,-4-3 0,1-3-1,-1 1 1,-1-5 0,-3 0 0,2-4 0,-3-3 1,1-4 1,-5-4-6,-1-5 6,1-2-6,-5-5 5,-4-2 2,-2-1-3,0 3 2,0 5 2,-5 8 5,0 15 1,2 12 0,2 10-4,-4 4-7,0 6-3,-1 15 0,-3 15 2,3 16 0,1 11 3,5 3-3,0 1 2,0 1 2,7-6-6,3-3 2,0-6-5,2-8-3,-1-6 4,0-7 0,-3-10 2,-1-5 1,-2-7 0,-4-6-2,2 1-1,-3-5-2,0 0 4,3 0 1,6-2 2,-2-6 1,3-8-1,-1-1 2,-1-1-2,0-1 1,0-1-1,0 1 1,-1 7 0,-4 3-1,0 6 0,-3 3 2,0-1-2,0 1 2,4 0 0,6 1-1,3 7 1,0 5-2,-3-3 1,-3 2-3,-1-5 0,0 1-5,-1 0 1,4-3 0,-1-1 1,-5-1 0,2-1 1,0-2 0,8 0 2,1-2 0,5-6 0,-7 1 1,-1 0-1,-1-2 2,-3 3-1,6-3 2,-4 0 0,0 3-1,2-3-1,-2-2 2,0 0-1,1-1 2,0-5 0,-3 2 0,-1-2 4,0 0-1,-2-2 2,-1 0 2,0-4 1,-2 0-5,-1-1 4,0-3-5,0 0 3,0 1-1,0 6 2,0 3-1,0 5 0,0 6-1,0 0-4,0 6-4,0-2-3,0 2-1,0 0 2,-1 11 2,-1 9 2,1 12 1,1 4 0,0 0 3,1 2-5,4-3 2,1-4-4,1-2-2,1-2 4,0-5-1,-4-10 0,3 1 0,-2-6 1,-2-4 0,5 2 2,-2-3-2,7-2-1,6 0 3,1-2-2,6-3 1,-3 0-2,-6 1 1,-3 3 1,6 1 0,-6 0 2,2 1-2,-1 5 1,-4 2-2,-4-1 1,2 6 2,-4-4 0,-5 1 1,0 7 0,0 0 1,-7 0 2,2-4-2,-3-2 1,2-5-1,3-4-1,0 3 1,3-5-1,0 0 0,0 0-2,0 0-2,0-3-2,1-11 1,9-3 1,3-7 1,7 2-2,-1 2 2,3 0 0,2 3 2,-2 4-2,-3 1 1,-5 4 0,-6 4 1,-4 3 0,-4 1-1,4 0-1,1 0 1,3 3 1,-1 2 0,-4 7 0,0 2-1,-1-2-1,-1 5 0,-1-5 0,2 0-1,-1 1 1,2-4-1,1 4 0,-4 1-3,0 5-9,-11 3-23,-12 10-121,-13 1-140,-17 6-23</inkml:trace>
  <inkml:trace contextRef="#ctx0" brushRef="#br0" timeOffset="128525.3592">10308 7721 528,'0'0'6,"0"0"4,0 0 9,0 0 7,0 0 0,0 0-2,0 0-3,0 0 1,0 0-4,0 0 3,32-6-3,-4-9-1,3-4 1,3-5 0,2-5-3,0 0 0,0 1-3,-3 1-1,-2 3-3,-4 4-1,-5 5-2,-5 4-3,-8 5-1,-5 4-2,-4 2-10,0-1-17,0 1-47,0 0-208,-4 16-27</inkml:trace>
  <inkml:trace contextRef="#ctx0" brushRef="#br0" timeOffset="129633.592">11495 7721 741,'0'0'-1,"0"0"1,0 0 4,0 0 4,0 0 1,0 0-1,0 0-3,0 0 0,0 0 1,0 0 4,25-12 1,-10 5 1,8-6 1,1-2-2,2-2 1,1-5-1,4-2-1,2 0-1,-3 1-2,1-2-1,-4 6-1,-4 1-1,-2 4-2,-7 4 0,-2 5-1,-5 0 0,-5 3 0,4 1-2,-6 1 0,0-1-2,0 1-3,2 0-3,-1 0-11,4 0-13,-1 9-19,1 8-56,-2 5-169,-3-1-17</inkml:trace>
  <inkml:trace contextRef="#ctx0" brushRef="#br0" timeOffset="130437.8611">12678 7682 769,'0'0'0,"0"0"7,0 0 5,0 0 6,0 0 3,0 0-1,0 0-3,0 0-1,0 0-4,207-150-5,-147 116-2,3 1-1,0 0-2,-4 5-1,-5 5-1,-12 8-4,-13 5-12,-13 5-28,-15 5-82,-14 14-176,-24 9-17</inkml:trace>
  <inkml:trace contextRef="#ctx0" brushRef="#br0" timeOffset="131513.3313">10097 7521 600,'0'0'16,"0"0"5,0 0 4,0 0-1,0 0-2,0 0-4,0 0-5,0 0-2,0 0 0,93-77 1,-63 60-2,0 0 3,2-1-2,0 1-1,0 0-2,-3 1-3,-3 5-2,-2-2-3,-8 6 1,0 2-2,-7 2 1,-4 2 0,3-2-1,-8 3-1,0 0-3,0 0-7,6 0-12,0 0-19,-2 0-36,2 0-82,-6 4-114</inkml:trace>
  <inkml:trace contextRef="#ctx0" brushRef="#br0" timeOffset="132353.4102">11438 7338 532,'0'0'22,"0"0"6,0 0 6,0 0-4,0 0-4,0 0-7,0 0-2,0 0 1,0 0-5,62-51 1,-41 39 0,4-3-1,2 0 2,2-3-5,0 0 0,4-1-6,-2 3 2,-2 1-3,-3 1-2,-3 4 0,-7 3-1,-2 3-1,-4 0 1,-6 4 0,1 0-4,1-3-5,0 3-8,1 0-15,-3 0-18,-4 0-35,0 0-68,0 0-111</inkml:trace>
  <inkml:trace contextRef="#ctx0" brushRef="#br0" timeOffset="132953.9934">12688 7307 686,'0'0'5,"0"0"3,0 0 7,0 0-2,0 0-2,0 0-1,0 0-7,0 0 5,0 0-3,0 0 6,291-167-2,-249 149 0,-1 3-2,-2 1-4,-5 2 0,-4 1-2,-10 5-3,-8 3-5,1 1-12,-4 2-21,-1 5-52,2 5-181,-10 6-13</inkml:trace>
  <inkml:trace contextRef="#ctx0" brushRef="#br0" timeOffset="133629.2946">10324 8037 709,'0'0'11,"0"0"0,0 0 3,0 0 4,0 0-4,0 0-1,0 0-2,0 0-2,0 0 0,71-51-1,-41 37-3,4-4-1,-2 3-3,4-2 2,-4 2-2,-2 3-1,-3-1 1,-4 3-8,-5 3 3,-8 5-7,-6 0-10,2 2-12,1 0-30,3 4-50,-2 4-99,-4 1-61</inkml:trace>
  <inkml:trace contextRef="#ctx0" brushRef="#br0" timeOffset="133989.7517">11535 7932 684,'0'0'12,"0"0"5,0 0 5,0 0 0,0 0-2,0 0-2,0 0-2,0 0-2,0 0-5,0 0-7,177-71 2,-135 50-7,-3 1 5,0 2-2,-5 1-3,-4 5-4,-3 3-9,-8 5-11,-9 0-16,2 1-30,-2 3-54,0-1-118,1 1-22</inkml:trace>
  <inkml:trace contextRef="#ctx0" brushRef="#br0" timeOffset="134328.4603">13074 7888 795,'0'0'4,"0"0"5,0 0 8,0 0-5,0 0 1,0 0-8,0 0-2,0 0-1,0 0-3,172-106-2,-150 97-3,-6 1-5,-1 4-6,-6-1-12,0 5-24,2-1-51,-3 1-123,0 1-54</inkml:trace>
  <inkml:trace contextRef="#ctx0" brushRef="#br0" timeOffset="134869.6606">10414 8309 782,'0'0'-2,"0"0"4,0 0 0,0 0 2,0 0 0,0 0-4,0 0 0,0 0-4,0 0-15,0 0-32,412-163-60,-376 155-136,-4 3-34</inkml:trace>
  <inkml:trace contextRef="#ctx0" brushRef="#br0" timeOffset="135218.4821">11758 8157 801,'0'0'2,"0"0"4,0 0 2,0 0 1,0 0-2,0 0-2,0 0-2,0 0 1,0 0 0,57-35-2,-27 23 0,2 0-2,3 0-2,-4 0-5,1 4-11,-4 0-12,-4 2-29,-8 3-51,-1-4-161,-1 4-12</inkml:trace>
  <inkml:trace contextRef="#ctx0" brushRef="#br0" timeOffset="135532.1582">13126 8096 828,'0'0'0,"0"0"5,0 0 3,0 0 2,0 0-1,0 0-4,0 0-1,0 0-3,0 0-8,0 0-21,218-76-58,-178 59-204,-7 5-24</inkml:trace>
  <inkml:trace contextRef="#ctx0" brushRef="#br0" timeOffset="139378.7831">10424 8848 615,'0'0'13,"0"0"6,0 0 0,0 0-4,0 0-8,0 0-5,0 0 1,0 0-3,0 0 1,0 41 1,1-10-2,5 0 1,2-1-1,0 1 1,-1-4-1,2-1-1,-2-4-3,2 2-4,-3-4-8,-2 2-19,-2-7-29,3 1-48,-3-5-115,-2 0-4</inkml:trace>
  <inkml:trace contextRef="#ctx0" brushRef="#br0" timeOffset="139808.9027">10642 8886 655,'0'0'18,"0"0"4,0 0 2,0 0-7,0 0-7,0 0-5,0 0-3,0 0-2,0 0 2,0 0-2,-3-43 1,3 42 0,5 1 1,1 4-1,1 2 1,1 6 0,-2 3 0,-1 0-1,1 6-2,2-1-2,-4-6 0,2 1-1,0-1-1,3 1-1,2-1 2,-1 0 0,3-4 2,-4-2 0,3 0 1,1-2 1,1-1 0,0 0 1,-2 1-1,0-3 0,-2 2 1,-2 0 1,-3-5 2,1 7 1,-3-4 1,-1-1 2,-2 10-3,0 0 1,-8 5-3,-5 5 2,-3-2-6,0-2 2,0 1-8,1-3-5,4-5-10,1-1-22,5-4-48,2-2-122,-1-1-56</inkml:trace>
  <inkml:trace contextRef="#ctx0" brushRef="#br0" timeOffset="140337.6102">11883 8824 685,'0'0'25,"0"0"2,0 0-1,0 0-7,0 0-9,0 0-7,0 0-4,0 0 0,0 0 1,-8 1-1,8 18 1,2 8 1,1 1-2,1 1 2,2 0-5,-3 0-5,5 0-7,-2-4-12,-1 0-22,-1-3-42,-1-5-113,-2 2-68</inkml:trace>
  <inkml:trace contextRef="#ctx0" brushRef="#br0" timeOffset="140709.1723">11954 8889 757,'0'0'4,"0"0"4,0 0-1,0 0-2,0 0-2,0 0-3,0 0 0,0 0 1,0 0-1,0 0 0,153 21-1,-140 4-3,-7 1-2,-4 1 0,-2-2-1,0-2 2,0-6 0,0-1 1,0-7 1,-1-5 0,1 6 1,1-3 1,4 0 1,6 1 1,-2-3 1,3-3 1,1 1 0,0-3 1,7 2 0,-8 0 0,0-2-1,-1 3-1,-7-3 2,0 2 1,4 3 0,-4 0 1,-3 5 2,-1 9-7,0-2 2,-4 6-7,-5 0-7,-1-2-4,-1 1-16,1 0-13,-1-3-28,0 3-41,7-7-119,2-1-18</inkml:trace>
  <inkml:trace contextRef="#ctx0" brushRef="#br0" timeOffset="141014.1266">13201 8608 874,'0'0'3,"0"0"2,0 0 4,0 0-1,0 0-2,0 0-2,0 0-1,0 0-1,0 0-1,0 0 1,51 148-2,-44-112 1,-2 1-2,0 1 2,-2-2-4,0 1-1,-2-1-4,1-4-8,-2-1-9,0-3-9,0-3-18,1-1-25,1-7-65,1 0-141,0-5 12</inkml:trace>
  <inkml:trace contextRef="#ctx0" brushRef="#br0" timeOffset="141304.2794">13419 8751 757,'0'0'33,"0"0"-2,0 0-6,0 0-9,0 0-6,0 0-6,0 0-2,0 0-2,0 0 0,0 0 1,148-67 0,-139 88 2,-5 3-3,-3 3-1,1 2-1,-2-1 1,0-2 0,0-4 2,6 0-2,0-6 2,2-2 0,4-2 2,1-2 1,3-1 2,2-1 2,-3 1 0,-3-4 0,-1 5 0,-7 4-1,-4 6 0,-7 10-2,-16 7-2,-15 10-7,-15 8-26,-12 7-69,-16 7-210,-14 2-31</inkml:trace>
  <inkml:trace contextRef="#ctx0" brushRef="#br0" timeOffset="156715.2241">13907 8561 386,'0'0'28,"0"0"5,0 0-1,0 0-2,0 0-10,0 0-6,0 0-5,0 0-4,0 0-1,0 0-1,-2-16 1,-2 11 1,3 3 1,1 2 1,-6-3-1,3-1-1,-1 1-1,-4-2-2,4 3 3,-5-3-3,1 2-1,-1-2 2,1 0-3,-3 1 2,-4-2 1,4 2 1,-6 0 0,-2 1 0,-1 0-1,-7-2 0,0 2-1,-3 0 1,0 0 0,-1 0 0,-3 0 0,-2 0 0,-1 1 0,-2 1 0,-3-2-1,0 2-1,0-1 0,-1 1 1,1-1 0,-1 0 1,-1 1-1,2-1-1,-2 2 1,-1-3-1,-2 2 2,1-1-1,-3 1 1,0 1 1,-2-1 0,-1 1 0,0 0 1,0 0 0,3 0-1,-1 0-2,0 0 1,0 0-1,-1 0-1,2 0 1,-2 0-1,1 0 0,0 0-1,0 0 0,-3 1 1,4 0 1,1 2-2,3 0 1,-1-3 2,2 2 0,-2-1 0,1 1 0,-3-2 0,-1 2-1,0-2 1,0 0 1,1 0-1,-2 0 2,-1 0-1,3 0 0,0 1 0,2-1-3,2 0 1,0 0 0,2 0-2,0 2 2,0 0-2,-1 1 1,1 1 0,0-1 0,2 1-1,1 1-1,-3 1 1,3 0 0,0 1 0,-1 3 1,3-1 2,1 6-4,4-2 4,0 1-5,2 0 1,0-2 1,2 2 0,1-1 0,-1 2 0,0-1 1,2 0-1,0 1 1,-1-1-1,3 1 0,-1-2 0,2 1 1,4 0-2,-3-1 2,5 3-1,-2-3 0,1 3-1,1-1 1,-1 2-1,2 1 2,-3 0-1,5 1 0,1-1 0,-1 1 0,3-2 1,1 0-1,1 0-1,6 2 0,-2 1 0,2 1 1,0 0-1,3 1 2,0 0-2,0 3 2,0 1 2,6-1-4,1 2 6,0 2-6,0-1 1,2 1 0,2-4-1,1 3 1,2-3 0,1-2-2,1 1 1,1-1 1,3-2 0,3 1 3,-1 0-1,3 0 0,2 0-2,1 0 1,1 0-1,1 0 1,2-1-3,1 0 3,-1-1 0,4-1 0,-2 0 1,4-1 0,-2-1-1,4-2 0,-1 0 0,5-1 1,0-1-2,2 0 2,0-1-1,2-2 0,-2-1 0,2 1 1,0-5-1,1 2 1,2-5-1,2 1 1,1-1 0,-1-2-1,5 0 1,0 0-1,1 0-1,-1-2 2,-2-1-2,-4 1 0,2 0 0,-2 1 0,-2 1 0,-3 0 0,0 0 0,0 0 0,0 0 0,0 0 0,2 0 0,0 0 0,-3-2 1,4-1-1,-2 1 1,1-3-1,0 3 1,-1-3-1,1 0 0,1 0 1,-1-3 0,1 0-1,1 0 1,0-2 0,-1 0 0,-1-1 0,-1 0-1,-4 1 0,-3 1 0,0 0 1,-2-2-1,0 3 0,-2-2 1,0 0-1,-1 1 0,-1 1 0,-2-1 1,3-1 0,-3 1 1,2-1-1,0 0-1,-2 0 0,2 1 1,-2-2-1,0-1 2,-1 0-1,1-1 1,-3 0 0,-2 1 1,0 0 0,0-2 0,-2 1-1,2 1 1,-4-2-1,2 2 1,-4-3 0,3 3 0,-2-1 1,0-2-1,0 1-1,-1-1 0,1 0-2,-2 0 2,0 0-1,2-1 2,-1 3-2,-1-3 1,0-1-1,0 2 0,1-3 3,-5 0-5,3-1 4,-4 0-5,3 1 3,-2 0 0,-2 0 1,1-1 0,-5 1 0,0-1 1,-1 2 1,-2-1 1,-2-2-1,0-2 0,-4-2-1,2-1 2,-4-4-3,0 0 1,-6-1-3,-3-2 2,-1 0 0,-6 1 0,0 1 1,-4 1-1,-4 0-2,-5 3 1,-6 2-3,-1 4 1,-7 1-1,-5 5-5,-7 5-9,-4 9-18,-7 4-24,-5 13-57,-6 7-181,-7 3-16</inkml:trace>
  <inkml:trace contextRef="#ctx0" brushRef="#br0" timeOffset="162356.0381">8885 8218 334,'0'0'51,"0"0"1,0 0-3,0 0-10,0 0-3,0 0-5,0 0-2,0 0 0,0 0-2,0-7-5,0 7-1,-1 0-5,1 0-3,-1 0-1,1 0-2,0 0-1,0 0 1,0-3-1,0 3 1,0 0 0,0-1 0,0 1-2,0-1-2,0-1 1,0-3-2,7-4-1,6-2 0,5-3-1,2-1 0,1-2 0,5 2-1,-1-2 0,1 2 0,0 0 0,-3 1-2,2 4 1,-6-1-1,-1 3 0,-6 2 1,1-1 0,-4 3 1,-1 1-1,4 1 0,-8-1 0,0 3-1,-4 0 0,0-3 0,0 3-1,2 0 2,-1 0-1,0-1 0,1 1 1,0 0-5,-1 0-6,1 0-6,-2 0-12,0 0-13,0 9-36,-8 8-95,-6 5-116</inkml:trace>
  <inkml:trace contextRef="#ctx0" brushRef="#br0" timeOffset="163868.1188">8711 7986 459,'0'0'36,"0"0"7,0 0 0,0 0-10,0 0-9,0 0-7,0 0-5,0 0-5,0 0-2,0 0 1,-7-9 2,7 6 1,7-2 1,10-2-1,5-1-1,0 1-2,4 2 0,3-3-1,-2 1-1,6-3 2,1 1 1,0-3-2,2 1-1,-1-1-6,-2 0 4,-4 0-3,1 3 3,-5 0 1,-9 2-2,1 2 0,-8 0 1,-3 3 1,5 0 0,-6-1 3,-1 3-2,0-3-1,-4 3 0,0-1 1,0 1-3,1 0 0,-1 0-3,0 0-7,2 0-14,-2 0-27,0 0-47,0 0-142,-7 8-46</inkml:trace>
  <inkml:trace contextRef="#ctx0" brushRef="#br0" timeOffset="164922.4929">8663 7711 373,'0'0'56,"0"0"1,0 0-3,0 0-7,0 0-9,0 0-7,0 0-5,0 0-10,0 0-5,0 0-4,-65 9-1,66-9 2,14-6 1,11-6 1,15-4-2,3-3 2,4-3-2,4 0 3,0-2 0,1 1 0,-5-1-1,0 1-1,-6 4-1,-5 1 0,-6 4-2,-2 6-3,-10 2-1,-9 3-2,-6 0 1,-4 3-1,0-1 0,0 1 0,7 0-1,-1 0-3,-2 0-4,4 4-8,-8 8-16,0 7-42,0 10-110,-9 2-107</inkml:trace>
  <inkml:trace contextRef="#ctx0" brushRef="#br0" timeOffset="166864.2845">9312 7369 288,'0'0'17,"0"0"8,0 0 2,0 0-2,0 0-4,0 0-3,0 0 0,0 0 5,0 0 1,10-16 1,-10 14-4,0 1-1,2-1-5,-2 0-3,0-4 3,0 2-2,0-1 1,-3-5 2,0 5-2,-1-4-1,-1 1-2,3 3-1,-3-3-2,4 4-2,-4-6 2,-2 1-3,1 2 2,2-3 0,-3 2 0,-2-3-2,2 3 0,-3-2-7,5 3 4,-5 0-5,-1-1 4,2 3 1,-6 0-1,7 0 1,-4 2-1,-2 0 0,2 0 0,-2 1-3,2 2 3,-1-1 0,-3 1 0,3 0 0,-1 0-1,1 0 1,-1 0-1,-1 0 1,4 0-1,-1 0-1,0 0 2,-1 0-1,3 1 1,-3 1 0,3 1 0,-6 1-1,2 1 0,-4 2 5,2 1-5,3 1 6,-4 1-6,4-2-1,-3 3 1,-1-3 0,1 4 1,-3-2-4,2 2 3,-3-3 2,-2 3-2,4 0 3,-1-2-1,2 2-2,0 1 1,1-3-2,3 0 1,1 1-2,0 1 2,-1 0-1,2 1 2,0-2 1,1 4-2,1-1-1,-1 1 1,1 2-1,2 0 1,-3-2-2,4 0 2,-1 4 0,-1-1 0,0-1 1,2 3-1,-1-3 0,1 2 0,0-1-1,-1 0 2,3 0-1,-2-4 0,3 1 1,0 2 0,-1 0-1,1-1 1,-1 1-1,1 0 1,3-5 3,-3 7-4,3 1 5,0-8-4,0 8-2,0-8 2,0 2-2,0 4 1,0-5 1,0 3-1,4 0 0,0 0 1,-1 0 0,2-2 0,-1 2 0,-1-1 1,6 5-2,-5-7 1,1-1-2,0 0 2,1-2 0,0 3-1,1-1 2,1 2-1,0-1-1,-1-1 1,-1 3-1,5-4 0,-3 4 1,-1-3 0,0 0 0,3-1 0,0 5-1,-2-7 1,0 2-2,2-1 2,1-1 0,-2 0-1,2 1 1,-1-2-1,3 1 0,-3-1 0,0 0 0,3-2 0,-4-1 0,4 1 1,-5-3 2,1 2-2,0-2-1,4-1 1,-3 3-2,3-3 2,3 3 0,-6-5 0,6 5 0,-6-3 0,1 1 2,0-1-3,-1-1 0,1 1 1,-2-2-2,3 2 2,-1 0 1,-1-2-3,2 1 2,-3-1-2,-4 0 2,7 0 0,-5 0-1,5 0 1,-1 0-2,2 0 2,-3 0 1,3 0-2,-3-1 1,2-1 0,-2 0-2,3-1 2,-4 1 1,4-3-1,-3 3 1,3-1-1,0-4 2,-3 4-2,5-4 1,-1 2 0,-8-2-3,10 0 3,-3 0-1,0-1 0,-2 1 1,4-2-1,-4 1 2,0 0-2,6-3 0,-5 4 0,-1-2-1,1 0 1,-5 3 1,5-4-1,0 1 2,-5 3-1,4-4-2,3 1 1,-6 2 0,4-1 0,-1-1-1,-4 2 1,6-1 0,-3-1 0,-5 4 1,7-5-1,-5 5-1,1 0 1,3-4 1,-5 3-2,4-4 3,-1 1-2,-1 3 0,3-5-1,-3 1 1,2-1 0,-2 1-1,0-2 1,1-1 1,-3 6 0,4-7 3,-4 2-3,-3 5 0,5-8-1,-2 6 0,-3-2 0,3-3 0,-3 3 0,1-4 1,-1-1 0,-2 4-4,3-4 4,-2 4-6,-2-2 6,1 2 0,-1-3-1,2 1 0,-2-1 0,0-7 0,0 9-1,0-8-1,0 0 1,0 1 1,0-4 0,-3 2 0,1 5-1,1-2 1,-3-3-1,1 2 1,0-9-1,0 3 0,-1 0 1,-2 3-1,0 1 1,1 1-1,-1-3 0,0-1 2,-1 3-2,-3-2 1,2 1-1,0 3 0,-3 1 2,0-1 0,2 4 0,-5-4-3,4 5 3,-2 0-5,-1-1 4,0 3-1,-3 2 0,2 0 0,-5 2-3,6 3-6,-4 1-12,-2 2-18,-3 3-24,-2 0-74,-2 3-155,-3 5-1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19:30.006"/>
    </inkml:context>
    <inkml:brush xml:id="br0">
      <inkml:brushProperty name="width" value="0.05292" units="cm"/>
      <inkml:brushProperty name="height" value="0.05292" units="cm"/>
      <inkml:brushProperty name="color" value="#FF0000"/>
    </inkml:brush>
  </inkml:definitions>
  <inkml:trace contextRef="#ctx0" brushRef="#br0">17926 6987 728,'0'0'10,"0"0"0,0 0 1,0 0-1,0 0-3,0 0-1,0 0 2,0 0-2,0 0-3,0 0-2,-23 168 2,23-127-5,0-1 6,0-2-4,0-4-1,0-2 1,0-3-4,1-2 0,2-3-2,-1-8-4,2 0-4,-1-7-6,0 1-14,1 0-24,-2-6-44,5 1-77,-3-3-76</inkml:trace>
  <inkml:trace contextRef="#ctx0" brushRef="#br0" timeOffset="534.2879">18486 7163 651,'0'0'28,"0"0"6,0 0-3,0 0-8,0 0-13,0 0-6,0 0-3,0 0 0,0 0 2,37-92-1,-14 87 2,2 0-4,-3 5 0,1 0 2,-7 6-1,-2 6 3,-5 5 0,-3 4 1,-6 4 3,0 3-5,-3 1 5,-6 1-6,-4 1 0,0 0 2,-3-3-1,0-1 1,-1-1 0,2-2 1,1-3-3,4-6 1,2-1-1,4-6 0,3-4-1,-1 2 1,2-4-1,0 3 1,3 2 1,7 1-1,6-4-1,5-2 0,2-2-4,2 0-1,1-4-4,3-3-8,2-1-6,-1-1-13,2-1-16,1 1-26,-1 0-55,0 0-88,-2-3-36</inkml:trace>
  <inkml:trace contextRef="#ctx0" brushRef="#br0" timeOffset="868.0737">19110 7154 672,'0'0'37,"0"0"1,0 0-7,0 0-7,0 0-8,0 0-5,0 0-4,0 0-2,0 0 0,0 0-1,42-100 0,-25 99 0,2 1-3,-3 0-1,4 8 1,-7 5 0,-5 1-1,-3 5 2,-3 1 0,-2 0 0,-3 3 2,-4-1-5,0-5 4,2-2-6,1-3 2,4-3 0,0 4-1,3-1 2,8 0 1,8-2-1,3-3 4,1 1-2,3-4-1,-2 3 2,-5-2-3,-4 0 2,-7 0 2,-2 4-1,-6 6-1,-3 3 1,-13 7-6,-8 3-1,-6 1-7,-5 0-13,-3 0-24,2 0-42,-3-3-135,6 0-73</inkml:trace>
  <inkml:trace contextRef="#ctx0" brushRef="#br0" timeOffset="1920.0028">17870 7836 666,'0'0'23,"0"0"3,0 0-6,0 0-12,0 0-4,0 0-3,0 0 2,0 0 7,0 0-3,7 32 3,-4-3-6,1-1-3,-1-3 0,-2-1-1,1 0-1,-2-2-1,3-5-1,-2 2-3,-1-7 0,2 1-3,-1 1-4,1-2-5,1 2-10,1-4-18,6 4-27,-4-6-47,5-1-58,-1-2-54</inkml:trace>
  <inkml:trace contextRef="#ctx0" brushRef="#br0" timeOffset="2459.3306">18384 7885 597,'0'0'23,"0"0"3,0 0 2,0 0-12,0 0-1,0 0-6,0 0-2,0 0-2,0 0-2,67-73-1,-63 73-1,6 0 1,-2 3-1,-3 6 5,1 6-6,-4-5 5,2 9-5,-3-6 0,-1 1 1,0-1-2,0-1 0,0 2-1,2-3-1,2 5-1,-1-7 1,4 4 1,1-3 1,-1-3 0,4 3 1,0-2 0,-2-3-1,3 4 2,0-2-1,-2-2 0,0 2 0,-4-2 0,-2-3 1,2 6-1,-3-3 2,-2-1-1,-1 7 1,0-1 0,-7 4 1,-5 2-1,1-1 0,-2-3-2,0 0 0,-2 1-1,2-2 0,3-3-1,-1 1-3,3-1-4,1-3-7,0 4-15,3-6-20,0-1-34,4-2-62,0 0-98</inkml:trace>
  <inkml:trace contextRef="#ctx0" brushRef="#br0" timeOffset="2748.6363">18944 7945 636,'0'0'35,"0"0"-5,0 0-9,0 0-12,0 0-4,0 0-4,0 0 0,0 0 0,0 0 1,0 0-1,194 68 3,-192-53 0,-2 2 1,0 2 0,0 0 2,-5 4 0,3-8 1,-4 0 0,2-6 0,1 2-3,0-2 1,1-4 0,2 4-2,0-3-1,0 1 0,11 2-2,2-4 1,10 0-1,4-5-2,7 0-7,3 0-12,3-5-28,1-2-58,-3 0-171,-2 4-16</inkml:trace>
  <inkml:trace contextRef="#ctx0" brushRef="#br0" timeOffset="3559.1503">17955 8653 603,'0'0'34,"0"0"2,0 0-8,0 0-9,0 0-8,0 0-5,0 0 1,0 0 2,0 0-1,0 0 3,86-127-7,-62 117 1,-8 7-4,2 1 2,-1 2 4,-3 4-6,0 9 5,-2 2-3,-8 3 1,-1 3 0,-3 0-1,0 4 2,-7-1-2,-5 0 1,-1 0 0,-1 0 1,-2 0 0,0-4 0,2-3-1,3-5 0,2 1 0,4-6-1,2-2-1,-3 2 1,5-2-3,-1 0 2,2 2-1,0-4 1,5 2 0,11-1-1,4-2 1,6-2-1,4 0 0,1-2-1,-1-2-4,0-4-4,0 4-9,0-2-10,-3 2-18,-2 4-23,-7 0-51,2 0-106,-6 0-47</inkml:trace>
  <inkml:trace contextRef="#ctx0" brushRef="#br0" timeOffset="3850.4177">18646 8637 712,'0'0'24,"0"0"8,0 0-3,0 0-13,0 0-7,0 0-6,0 0-3,0 0 1,0 0 2,1-17 1,-1 17 1,2 2-1,-2 13-1,1 5 0,1 5-2,-1 0-2,1 0 0,-1-1-3,1 0 0,-1 0-5,2-2 0,0 1-11,-2-6-10,5 0-23,0-2-40,-3-5-86,4 5-95</inkml:trace>
  <inkml:trace contextRef="#ctx0" brushRef="#br0" timeOffset="4207.4049">19055 8576 782,'0'0'13,"0"0"1,0 0-6,0 0 0,0 0-10,0 0 2,0 0 2,0 0-4,0 0 6,0 0-4,90-28 0,-86 44 1,-4 2-1,0 3 0,-4 2 0,-2 0 0,2-7 0,-1 0-1,2-4-1,3-2-2,0 7 2,3-5 0,7 5 2,4-5-1,3-3 1,1 3 2,3-5-2,-1 1 1,0 2 0,-7-3-2,-4 3 3,-3 3 2,-6 4-2,-3 5 3,-10 5-5,-7-2 0,-7 1-10,-3 1-12,-3-1-38,-2-2-90,-2-1-135,1-3-8</inkml:trace>
  <inkml:trace contextRef="#ctx0" brushRef="#br0" timeOffset="4935.7474">18101 9261 601,'0'0'16,"0"0"4,0 0-4,0 0-7,0 0-5,0 0-2,0 0-1,0 0 2,0 0-1,0 0 2,170-55 2,-159 71 3,-6 3-1,-3 1 2,-2 4-2,0 1 0,-7-3-1,-5 2-1,1-2 1,-5-1-2,1-2 2,0-2-2,0-2 0,5-5-1,3-1-1,4-6-2,3-3 0,-2 0 0,2 0 0,0 0 2,0 0 2,2 4-1,10-3-2,8 1-2,3-2-1,7 0 0,-1-2-7,1-1-5,-1-2-16,-1 3-25,-1-1-42,-4-1-92,-1 1-77</inkml:trace>
  <inkml:trace contextRef="#ctx0" brushRef="#br0" timeOffset="5559.5172">18678 9336 592,'0'0'32,"0"0"-6,0 0-9,0 0-8,0 0-2,0 0-2,0 0 1,0 0 2,0 0 1,60-60-1,-49 58-1,0 2-5,2 0 1,-4 2 1,2 3 1,-6 4 0,1-1-2,-6 4-1,0 7 0,0-2-1,-3 0-1,-4-2 1,5-7-2,-4 2 1,3 0-1,2-5 0,1 2 0,0-2-1,1 3 2,10 1 0,2-2 1,4 1-1,2-3 1,-1-1 0,-3-1-1,-1-1 1,0 3-1,-3-2-1,2 2 2,-7-1 0,-2-1 1,-1 1 2,-3 2-1,0 5-1,-3 4 2,-4 3-2,-3-3-1,-3-3 0,-2 0-1,1 0 0,-1-2-2,5-3 0,-3 1-4,6-3-2,-3-1-5,1 2-9,5-4-13,1 1-25,3-3-61,0 0-81,0 0-48</inkml:trace>
  <inkml:trace contextRef="#ctx0" brushRef="#br0" timeOffset="5768.2446">19211 9339 776,'0'0'17,"0"0"-1,0 0-3,0 0-2,0 0-3,0 0-2,0 0-3,0 0-1,0 0-2,0 0 0,15 130-3,-12-103 0,0-1-5,-2-1-4,1 3-6,-2-4-9,0-6-15,0 1-42,0 1-126,0-3-74</inkml:trace>
  <inkml:trace contextRef="#ctx0" brushRef="#br0" timeOffset="6571.7658">18219 9959 620,'0'0'22,"0"0"3,0 0-6,0 0-9,0 0-7,0 0-3,0 0-1,0 0 0,0 0 1,8-40 2,-2 45 1,-1 1-1,1 8 1,-3-4-3,-3 4 1,1 4-2,-1-5 1,0 7-2,3-1 1,0-2 0,4 4 0,1-5 0,3 0 1,1-3-1,4-1 1,0 1-1,2-3 1,1-1 1,-1 2-2,-7-5 1,2 2 1,-7-3 0,0 2 1,-2 1 4,-2-1 0,-1 2 2,-1 1-1,-6 5-1,-4-1-1,-4 1-3,1-2 1,2-6-2,-1 3 0,4-6 1,-1 1-2,1 1-1,4-5 1,1 2-4,3-3-1,-2 0-4,2 0-4,-1 0-10,-1 1-22,-2-1-41,-1 0-63,3-2-86</inkml:trace>
  <inkml:trace contextRef="#ctx0" brushRef="#br0" timeOffset="6835.4538">18665 9975 710,'0'0'28,"0"0"-3,0 0-9,0 0-9,0 0-1,0 0-2,0 0 1,0 0 1,0 0-2,0 0 0,17 51-2,-12-27 0,-1-2-3,2 3 1,-1-3 0,-3 2-3,2-2 0,-2-5-3,-2 1-6,0 1-4,0 1-6,0-1-6,1-2-17,2 1-21,0-6-55,3 3-134,0-5 14</inkml:trace>
  <inkml:trace contextRef="#ctx0" brushRef="#br0" timeOffset="7148.4649">19045 10031 727,'0'0'17,"0"0"1,0 0-2,0 0-9,0 0-6,0 0 1,0 0 0,0 0 0,0 0 1,0 0 2,160 55 2,-160-32 2,0 1 0,-7-1-1,-2-1-1,-2-2 0,1 1 1,1-6-3,2 0-2,3-6-1,1-4-3,1 0 2,2-5-1,0 4 1,0 0 0,6 2 0,10 0 0,4-6-4,9 0-5,0 0-5,0-6-9,0 0-3,-1 2-9,-3 0-10,-6 1-13,-1 3-28,-6 0-55,-1 3-102</inkml:trace>
  <inkml:trace contextRef="#ctx0" brushRef="#br0" timeOffset="7690.8613">18292 10650 807,'0'0'-3,"0"0"0,0 0 3,0 0 1,0 0-1,0 0 0,0 0 0,0 0-1,0 0-1,0 0 1,108 8-1,-101-1 1,-4 3 0,-1 5 1,-2 4 0,0 2 0,-2-2 0,-4-4 1,-2-1-2,4-4 1,1-5-1,0 5-2,3-3-1,0 1 1,3 4 2,10-5 1,1 3 0,6-4 0,-1-3-2,1-2 2,-4 1 0,-1 1 1,-5 0 0,1-1 0,-2 0 0,-4 0 0,-1-1 3,-4-1 1,0 0 0,0 7-1,-1 3-1,-7 5-3,-5 2 0,-1-3-1,-2-3-1,1-2-1,-1 3-2,1-2-1,0 2-7,2-5-8,3-2-18,3 2-34,-3-4-65,4 1-108,1-1-10</inkml:trace>
  <inkml:trace contextRef="#ctx0" brushRef="#br0" timeOffset="7986.7127">18646 10713 629,'0'0'36,"0"0"-3,0 0-9,0 0-14,0 0-5,0 0-3,0 0 1,0 0 0,0 0 2,162 46 0,-159-31 2,-2 1 4,-1 1 2,0 5 2,-4-4 0,-2-1-1,2-5-1,-2 0-1,2-4-2,1-5-1,1 2-4,2-5-2,-1 0-1,1 5-3,0 0 3,3 2 0,4 0 2,5-5-3,5-1-2,5-1-3,5 0-3,-1-5-7,-1-3-8,-1 1-11,-2-1-21,1-1-28,0 0-61,-1-2-130,-3-1 14</inkml:trace>
  <inkml:trace contextRef="#ctx0" brushRef="#br0" timeOffset="8172.1039">19245 10677 828,'0'0'21,"0"0"-2,0 0-8,0 0-4,0 0-1,0 0 2,0 0-2,0 0-1,0 0-3,0 0 0,55 125-3,-50-91 1,-1 2-5,-2 1-6,-1-3-13,-1 2-20,0-2-64,0-4-184,-8-3-16</inkml:trace>
  <inkml:trace contextRef="#ctx0" brushRef="#br0" timeOffset="8283.8054">19474 11330 349,'0'0'-273</inkml:trace>
  <inkml:trace contextRef="#ctx0" brushRef="#br0" timeOffset="35816.1144">20657 7652 531,'0'0'31,"0"0"3,0 0-3,0 0-6,0 0-8,0 0-9,0 0-4,0 0 0,0 0 1,0 0 2,-47 131 3,47-68-6,0 5 2,5 4-3,1 0-3,1 1 2,2-1-1,-1-4 2,0-4-2,-1-4 2,0-9 0,2-4-2,-2-5 3,0-5-5,1-6 1,-5-6-1,4-7 0,-3-3-2,0-6-3,-2-4-4,4 2-7,-3-4-8,0 0-18,5-1-30,-2-2-56,4-9-96</inkml:trace>
  <inkml:trace contextRef="#ctx0" brushRef="#br0" timeOffset="36699.972">20640 7488 524,'0'0'32,"0"0"1,0 0-2,0 0-4,0 0-6,0 0-6,0 0-5,0 0-3,0 0 0,0 0 0,14-92 1,8 82 0,1 2 2,5 2-1,5 2-1,6-1 3,4 2-4,7 0 0,7 0 0,5 0-2,8 2-1,7-1-3,8 2 2,10 0-1,6 0-1,4 0 2,6 0-3,4 3 1,0 0-1,2 0 0,-2 0-1,-2-2 3,-6 3-2,-1-3 0,-5-1 1,-6 0-1,-5 0 2,-2 0 1,-6 0 1,-6-5 1,-7 2 0,-7 1 0,-8-1-1,-5 0-1,-8-1 0,-4 1-2,-14 0 2,-3 2 0,-6 0 0,-8-1 2,0 2 1,-6 0 1,0-2-1,0 2 0,0 0-2,0 0-2,2 0 0,-1 0-1,1 0-2,-1 0-1,1 0 0,3 0-2,0 0 2,5 6 2,0 5-2,0 3 3,6 6-1,-3 2-1,1 7 1,0 5 1,0 6-2,-1 7 1,0 7-1,-2 9 2,1 3 3,0 5-1,-4 3 2,0 1-4,1 0-1,-1-2 0,-1-2 0,-1-3-1,1-6 0,-4-6 3,0-7-3,0-4 4,-2-5 2,-1-6-4,2-3 4,-2-9-4,0-2-1,0-8 0,0-7 0,0 7 1,0-6 0,0 0 1,0 0 0,0-6-1,0 0 0,0 0-1,0 2 2,0 3 0,-8 2-1,-6 2 0,-5 3-1,-8-3 2,-11 1-4,-8 3 2,-9 1-1,-12 0 0,-9 1 0,-10 2 0,-13-3 0,-11 2 1,-10-4 0,-10-2 0,-6-2 2,-6-4-1,-3 0 0,-2-4 2,0 0-3,1-5 1,4-2 1,5-3-1,8 3 1,10-2-1,11 0 1,13 2-1,12 0 0,14 2 0,8 1-1,9 1-1,11 0 1,6 1 0,14 0-1,8-1-1,6 3-1,7 0-2,0 0-4,0 0-2,0 0-7,0 0-5,4 0-9,9-2-11,6-3-23,4 0-44,0-4-138,0 1-30</inkml:trace>
  <inkml:trace contextRef="#ctx0" brushRef="#br0" timeOffset="37202.6882">21825 7390 599,'0'0'38,"0"0"0,0 0 0,0 0-10,0 0-13,0 0-8,0 0-4,0 0-1,0 0 0,0 0 3,-50 139-5,45-66 4,4 3-3,1 2 1,0-1 2,3 0-1,3-4 0,-1-2-2,1-4-2,0-6 1,0-3 0,-1-3 0,-2-6 0,0-5 1,-1-3 2,-1-5-5,-1-4 2,2-3-4,-2-8-3,0-1-1,0-1-7,1-7-5,1 8-12,-1-10-21,1-5-50,0 7-91,1-7-65</inkml:trace>
  <inkml:trace contextRef="#ctx0" brushRef="#br0" timeOffset="37797.5946">21062 7979 732,'0'0'13,"0"0"1,0 0 1,0 0-7,0 0-5,0 0-4,0 0-1,0 0 1,0 0 0,0 0-2,25-30 3,-9 38-2,-1 5 1,-3 3 2,-4 5-1,0 1 1,-4 3 1,-1 0-2,-3 2 1,2-3-2,-2-1 1,0-6 0,1-1-1,3 1 1,-1-5 0,3 4-1,1-4 1,3-1-1,5 3 1,-1-5 0,2-1 0,-1 1 0,0 0 0,-6-3-2,2 3 2,-5-3-1,-1 2 1,1 0-1,-6 3 3,0 6 1,0-3 0,-8 4 0,-3-3 0,-1-1 0,3-4-1,-2-3 0,4-2-2,-1-2 0,0 2 0,5-3 0,-1 1-3,4-3-2,-2 0-4,2 0-13,0 0-16,0 0-29,0-11-45,3-3-118,9-5-29</inkml:trace>
  <inkml:trace contextRef="#ctx0" brushRef="#br0" timeOffset="38467.5089">22582 7504 383,'0'0'79,"0"0"-13,0 0-15,0 0-7,0 0-7,0 0-8,0 0-3,0 0-4,0 0-3,-6-89-3,6 89-6,-2-2-2,2 2-5,-4 0-1,-4 11-1,-1 11 1,1 13 0,4 8-1,4 7 1,0 8-3,1 6 4,5 3 2,3 3-3,-2 5 3,0 0-3,-1 0-3,0 0 1,-2-4-1,0-1 1,-1-5 0,2-1 2,-1-3 4,1-7-5,-1-2 3,3-7-3,-3-2 0,1-6 0,-1-3-2,-1-3 1,0-6-2,0-5 2,-2-3-2,1-7 0,-1-5-3,2 1-1,-2-3-5,1 2-3,-1 0-9,1-1-13,-2-4-28,0 0-52,0 0-138,0-4-13</inkml:trace>
  <inkml:trace contextRef="#ctx0" brushRef="#br0" timeOffset="39320.7457">22081 8150 586,'0'0'37,"0"0"-2,0 0-5,0 0-10,0 0-9,0 0-3,0 0-3,0 0-1,0 0 0,0 0-1,7-82 1,8 78-1,-2 1 0,0 3-2,3 7 1,-4 3-1,-2 7 2,0 1-2,-5 2 2,0 3 1,-2-1 1,-3 3 0,0-2 2,-5 1 1,-3-3 1,0-2 0,-3 0 1,0-3 2,0-2-1,3-4 0,-3-1-3,4-2-1,3-4 0,-6 2-1,8-2 0,-1-1-1,0 1-1,3-3 0,-1 0-2,1 0-1,0 0 0,0 0-2,0 0 3,1 0-1,14 0 1,2-5-1,6-2 0,0 3 0,-2-3 0,3 3 0,-1-1 0,-6 3-1,1 0 1,-6 1 0,1 1 0,-2 0 0,-5 0-1,1 0 0,-7 0 0,0 0 0,0 0 1,2 0 2,-1 0-3,1 0 1,-1 0-1,0 0 0,1 0 1,-1 0 0,1 0-1,-1 0 0,1 0 0,-1 0 1,1 0-1,-1 0 0,1 0 0,-1 0-1,1 0 1,0 0-1,0 0 2,-1 0-2,-1 0 2,1 0-2,-1 0 0,2 0 0,-2 0-5,0 0 0,1 0-3,-1 0-6,0 0-5,0 0-9,2 0-9,-2 0-14,0 0-14,0 0-37,1 0-90,-1 0-68</inkml:trace>
  <inkml:trace contextRef="#ctx0" brushRef="#br0" timeOffset="39851.7616">23053 7957 702,'0'0'30,"0"0"6,0 0-3,0 0-7,0 0-7,0 0-7,0 0-6,0 0-3,0 0-1,-26-32 2,26 44 2,0 9 1,0 10 2,1 2-2,5 3-1,0 2-2,4-1 0,-4 2-1,-2-4 0,-1-2-1,0-2 0,-2-4-2,1-3 2,-1-7-3,3 0 3,-2-7-2,-1 0 0,1 0 1,-2-6 0,1 1 0,-1-5 0,0 0 0,0 0-1,1 2 0,-1-1 0,2 1 1,-2 0-1,0-1 1,2 1-2,-2 0-1,0-2-3,1 3-7,-1-3-12,0 0-16,1 1-24,-1-1-80,0 0-150,2 1-1</inkml:trace>
  <inkml:trace contextRef="#ctx0" brushRef="#br0" timeOffset="41177.7713">21289 9486 698,'0'0'24,"0"0"3,0 0 0,0 0-7,0 0-8,0 0-5,0 0-2,0 0-3,0 0-1,-26-60-1,33 52 0,2 4-1,4 1 1,-3 3 1,4 0-1,-2 7 2,-2 6-2,3 3 1,-3 2 0,-2 3 1,-3-1-1,1 4 1,-3-4-2,-2-3 1,1 0-2,-2-5 1,1-1 0,1 1 0,-1-2 0,5 4-1,-3-6 1,7 2 1,0-3-1,-1-2 1,4 4-2,-5-6 2,1 1-1,2-1-1,-6-1 1,2 1 0,-4 1 1,0-3 1,0 3 0,-3-4 3,0 5 1,0 0 1,0 5 1,-6 6-3,-4-5 0,-3 4-2,-2-3-3,-3-3 2,0 0-2,0-1 0,4-4 1,0 1-2,7-1-1,2-3-1,1 2-4,4-3-4,0 0-7,0 0-9,0 0-17,-1 0-32,1 0-55,0 0-119,3-5-18</inkml:trace>
  <inkml:trace contextRef="#ctx0" brushRef="#br0" timeOffset="41351.6939">21770 9660 820,'0'0'15,"0"0"4,0 0-2,0 0-6,0 0-8,0 0-4,0 0-7,0 0-4,0 0-6,0 0-11,12-7-21,-12 7-38,1 0-110,5 0-90</inkml:trace>
  <inkml:trace contextRef="#ctx0" brushRef="#br0" timeOffset="41717.1134">21928 9415 823,'0'0'5,"0"0"0,0 0 1,0 0-3,0 0-3,0 0-1,0 0-1,0 0 0,0 0 0,0 0 0,155-36 1,-137 48 1,-3 3 3,-5 4-2,-2 0 0,-5 4 1,-3 1-1,0 0 3,-8 1-1,-1-1 1,-2-3 1,-2 1 1,0-5 1,4-2-3,-3-5 0,6-3-1,4-3-1,-1 1 0,3-5 0,-2 0-3,2 0 0,0 0 1,0 3 0,7 1 1,11 1-1,2-4-2,6-1-6,1 0-9,3-5-15,0 0-24,-1-2-47,1 2-117,-1-5-67</inkml:trace>
  <inkml:trace contextRef="#ctx0" brushRef="#br0" timeOffset="41868.0853">22562 9616 804,'0'0'14,"0"0"0,0 0-3,0 0-6,0 0-5,0 0-6,0 0-7,0 0-11,0 0-22,0 0-40,90-32-120,-77 26-79</inkml:trace>
  <inkml:trace contextRef="#ctx0" brushRef="#br0" timeOffset="42113.6248">22953 9278 911,'0'0'8,"0"0"0,0 0-4,0 0-4,0 0-1,0 0 0,0 0 0,0 0 2,0 0-3,9 75 3,-6-43-2,-2 0 1,0 1-2,1 1-1,1 0-3,-2-2-2,4 2-7,0-4-7,0-1-10,-1-2-12,-1-8-25,0-2-58,-1-7-147,3 0-10</inkml:trace>
  <inkml:trace contextRef="#ctx0" brushRef="#br0" timeOffset="42315.3091">23361 9465 826,'0'0'5,"0"0"-1,0 0 0,0 0-3,0 0-2,0 0-3,0 0-4,0 0-8,0 0-9,0 0-12,89-42-29,-72 42-79,-6 0-129,-1-2 10</inkml:trace>
  <inkml:trace contextRef="#ctx0" brushRef="#br0" timeOffset="42481.0332">23374 9639 792,'0'0'7,"0"0"-1,0 0-3,0 0-1,0 0-3,0 0-3,0 0-6,0 0-10,0 0-16,163-69-19,-133 57-38,-1-2-69,2 2-93</inkml:trace>
  <inkml:trace contextRef="#ctx0" brushRef="#br0" timeOffset="42828.2458">23815 9322 756,'0'0'45,"0"0"-10,0 0-10,0 0-8,0 0-9,0 0-5,0 0-3,0 0-1,0 0 0,7-63-1,3 63 1,0 0-1,-1 2 0,2 6 2,-5 6 1,-5 1-1,-1 9-1,0-3-1,-5-1-3,-2 0 0,1-6-1,1 2 2,4-6 0,1 0 2,0 5 0,10-6 1,6 3 2,3-2 0,3-3 0,2-4 2,-1 2 1,-1 0 1,-6-1 1,-3-1-1,-3 1 1,-6-3 0,2 6 0,-4-2 2,-2 7-2,0 3-1,-11 4-3,-4 4 0,-4-4-2,-4-2-1,-1-1-2,0-2-1,2-2-3,0 0-6,5 0-8,6-2-10,-1-3-13,5 0-27,4-4-63,0 0-147,3-3 4</inkml:trace>
  <inkml:trace contextRef="#ctx0" brushRef="#br0" timeOffset="43139.2643">24179 8995 883,'0'0'8,"0"0"-3,0 0 0,0 0-2,0 0-1,0 0-1,0 0-1,0 0 3,0 0-4,0 0 0,130 298-7,-128-248-10,-2-2-9,0-1-15,0 1-12,-2-2-9,1-2 7,-2-3 12,3-2 21,0-5 16,0-2 16,0-5 13,0-1 17,6-3 13,-2-2-3,1-5 2,1 0-13,-1-6-10,-1 0-5,1 0-7,0-5-6,2 2-4,-4-5-3,2 1-6,-5-3-15,0 0-28,3 0-97,-2-1-160,-1-6-12</inkml:trace>
  <inkml:trace contextRef="#ctx0" brushRef="#br0" timeOffset="43634.5175">23190 10256 883,'0'0'-2,"0"0"-1,0 0 0,0 0 2,0 0 1,0 0-1,0 0-2,0 0-7,0 0-11,140-15-13,-115 15-21,-12-2-30,0 2-65,-9 0-100,-2 2-12</inkml:trace>
  <inkml:trace contextRef="#ctx0" brushRef="#br0" timeOffset="43775.2264">23060 10408 667,'0'0'36,"0"0"-2,0 0-7,0 0-9,0 0-6,0 0-7,0 0-3,0 0-3,0 0-4,0 0-7,234-54-12,-182 37-26,2-1-51,-4-4-98,1 5-76</inkml:trace>
  <inkml:trace contextRef="#ctx0" brushRef="#br0" timeOffset="44036.5209">23787 9989 753,'0'0'53,"0"0"-11,0 0-9,0 0-13,0 0-12,0 0-6,0 0-1,0 0 0,0 0 2,0 0-1,-42 135 0,34-91-1,3-2 0,5 1-1,0-4 0,5-6-1,6-4 1,4-7-2,3-4 2,2-6 1,1-4 3,2-4-1,-1-4 3,-6-3 2,-1-2 2,-3-4-1,-6 4-1,-3 0-3,1-4-3,-4-1-1,-7-2-2,-9-1-5,-10 9-5,-10 4-21,-9 0-33,-6 12-138,-2 2-118,1 6 1</inkml:trace>
  <inkml:trace contextRef="#ctx0" brushRef="#br0" timeOffset="44148.7795">23807 10724 957,'0'0'-17,"0"0"-91,0 0-202,0 0-38</inkml:trace>
  <inkml:trace contextRef="#ctx0" brushRef="#br0" timeOffset="58528.5923">837 15373 464,'0'0'2,"0"0"9,0 0 1,0 0 0,0 0-3,0 0-8,0 0 0,0 0-1,0 0 1,0 0 0,-10 2 1,10-1 0,0-1 2,0 0 3,0 0 2,0 0 1,0 2 3,0-2-4,0 5-1,6-2 1,3 1-2,3 4 1,2-2 2,2 2 0,2-1 1,1-1-1,4 2 0,2-3-1,4 3-2,7-1 0,0-3-3,-1 2 0,10-1-1,-1 0 1,3 0 1,3 1-1,2-2 0,3 1 0,2 0-2,-1-2 1,5 0 1,1 0 0,3-2 1,3 1-1,0-2 0,3 0 0,1 0 1,0 0-1,2 0 1,1 0-1,-1 0 0,1 0-1,0 0 2,-1 1-2,-1 1 0,1 0-1,-1 1 1,-2-1-2,1 1 1,-6-1-1,0 1-1,-3-1 2,-2 1-1,-5-2 2,0 1-2,-2-2 1,-3 0 0,-1 0 1,-5 0-1,-2 0 1,-5-2-3,-3-2 2,-12 4 0,-2-2-1,-9 1 0,-6 1-2,3 0 0,-9 0-1,0 0 0,0 0-2,2 0-2,0 0-7,-1 0-6,1 0-12,-2 3-18,0 7-43,-3 5-92,-6 5-83</inkml:trace>
  <inkml:trace contextRef="#ctx0" brushRef="#br0" timeOffset="59647.849">5250 14703 599,'0'0'25,"0"0"0,0 0-1,0 0-6,0 0-4,0 0-3,0 0-4,0 0-2,0 0-1,-35-130 1,48 114 0,0 2 2,-4 3-5,4 4 4,-5 4-4,3 3 0,4 0 4,-3 7-5,5 5 5,-5 6-5,1 4 2,0-1-1,-4 2-1,-1-1 1,-2 2-3,-2-4 2,-1-3 0,-1-2 0,-2 4 2,0-7-2,0 8 2,0-8-1,0-6 0,0 4 1,0-5 0,-2 0 3,1-1 4,1-4 0,-2 0 1,2 0-2,0 1-3,0-1 1,0 0-1,0 0-3,0-1-1,0-14-2,6-6-2,4-7 2,-1-1 0,3 1 1,0-1 0,-1 0 0,-1 5 2,3 1-4,-6 6-1,2 3 4,-5 6-7,0 3 7,-1 2-4,-3 3-2,0-2 6,3 2-5,3 3 7,1 8-3,1 6 0,-3 4 1,1 0-2,-3 3 1,0 0-2,-3-2 2,3 2 0,-2-2 0,-1-5-1,2 2-1,-2-1 1,0-5 0,0 6-2,0-1 2,0-7 0,0 7 0,0-6 3,0 0-3,0 2-1,0-8 1,0 5-3,1-5 1,-1 4-1,3 0-3,-3-6-2,3 1-3,-1-2-5,1 2-6,-1-3-7,2 3-11,-1-4-14,6 4-28,-2 0-51,6 0-86,-4-1-22</inkml:trace>
  <inkml:trace contextRef="#ctx0" brushRef="#br0" timeOffset="60334.6418">5973 14782 636,'0'0'39,"0"0"-3,0 0-8,0 0-11,0 0-9,0 0-5,0 0 0,0 0-1,0 0 2,0 0-1,-6 86-1,6-41-1,1 1 0,2 0-1,-1 0 1,2-3-1,-4-4 0,3-2 2,1-6-2,-4-2 6,0-7-6,3-4 0,-3-6 1,1 0-1,1-1 1,-2-7-1,1 3 2,-1-7 0,0 0 1,0 0 1,0 1 2,0 1 2,0-2 0,0 0-1,0 0-2,0 0-3,0-10 0,-1-5 0,-5-5-2,2-4 1,0-5 2,-1-2-9,1-4 8,-1-7-5,1-2 2,-2-7 3,2-4-2,-1-1 1,1 0-1,3 5 2,-1 2-2,2 9 0,0 5 0,6 6 1,0 12-1,0 5 1,-1 4-2,-2 5 2,-1 0-1,4 3 0,4 0 0,4 10 0,2 6 1,-3 1 1,0 5 0,-3 0-1,-2 2 0,-1-2-2,-4 3 1,1-9 0,-4 3 1,0-4 2,0 2-2,-1 7-1,-5-7 1,-3 4-1,1-5 1,-3 1-1,1-2-3,0-1-5,0-4-7,3 3-10,1-3-12,0-1-18,-1 4-22,6-1-43,-2 0-80,3 2-49</inkml:trace>
  <inkml:trace contextRef="#ctx0" brushRef="#br0" timeOffset="60659.6161">6146 15118 449,'0'0'51,"0"0"-1,0 0-13,0 0-18,0 0-7,0 0 1,0 0-8,0 0 3,0 0-3,0 0 1,152 159 4,-146-142 3,-3 0 4,-2-5 6,-1-6 3,0 5 5,0-7 0,0 1 0,0 1-1,0-6-6,0 0-2,0 0-7,0 0-5,0 2-2,0-2-4,-3-10-4,0-6 1,2-7 0,1-1-1,1-3-2,8-2 3,2 0-4,1-2 2,2 4 0,-2 1-5,0 8-8,-4 4-15,-3 4-24,-1 6-47,-1 1-168,-3 3-45</inkml:trace>
  <inkml:trace contextRef="#ctx0" brushRef="#br0" timeOffset="62351.0645">7699 14891 482,'0'0'39,"0"0"-3,0 0-11,0 0-8,0 0-7,0 0-2,0 0-2,0 0-1,0 0 2,-9-54-3,12 51 1,4-2 0,-2 5 0,3 0 1,2 0 0,-1 7 0,2 8-1,-3 4 1,-4 3-1,-1 1 0,-3 3 0,3-2-1,-3-1-1,0-6 2,0 0-1,0 1 2,-3-7 2,0 4 1,2-3 0,-2-7 2,0 2 1,0-3 1,-2-1 1,4 2 0,1-5-1,-1 0-1,1 0-1,-3 0-2,3 1-3,-1-1-2,1 0-2,-2-1-2,2-13 1,0-4-1,3-8 2,8 0-1,-2 1 0,3-3 0,1-1-1,-2 0 1,4 2 0,-2 1 0,-3 4 1,2 6-1,-2 4-2,-6 5 2,0 2-2,-1 2 0,-3 3 2,0-2-2,6 2 0,3 5 2,1 8 0,4 7 1,-5 3-1,-3 4 0,-1-1-1,1 2 0,0-4 0,-2-1 0,0 1-1,0-8 1,0 0 0,-2-6 1,3 2-2,-2 0 1,-2-8 0,1 5 0,1-5 1,-2 1 0,2 2-3,-1-4 0,-2 1-1,4 0-4,-1-1-1,0 0-3,0 0-5,1 2-4,-1-2-6,1 0-11,5 1-11,0 1-21,-4-3-42,5-1-86,-4 1-53</inkml:trace>
  <inkml:trace contextRef="#ctx0" brushRef="#br0" timeOffset="62991.358">8315 14483 670,'0'0'43,"0"0"-9,0 0-9,0 0-14,0 0-6,0 0-3,0 0 0,0 0 6,0 0-3,0 0 4,0 111-4,0-68-3,1-1 2,2 1-2,0 0 0,-2-4 0,1-2-1,-2 1-1,0-4 1,0-2-1,0-3 1,0-8-2,0-1 1,0-6-1,0-2 2,-2 1-1,1-8 0,1 2 1,0-7-2,-2 0-2,2 0 1,0 0-1,0 3 1,0-2 0,0 0-1,-1 1-1,1-2 0,0 0 0,-3 0 1,3-12 2,-1-8 0,-2-8 2,3-3-2,-2-6 1,1-1-1,-2-8 1,3-6 0,-1 1 1,-1-3 0,2-3-3,-1 1 4,1 4 0,0 3 2,0 6 3,0 8-1,0 7 0,0 8-1,3 4-2,-2 9 1,2 3-3,0 0 0,1 4 1,8 0-1,2 2 0,6 6 0,-1 2-1,-3 4 0,0 1 0,-6 0-1,3 2 1,-3-2 0,-3-3 0,-2 1 1,-1-3-1,-3 2 3,1 5 2,-2 2-5,0 5 5,-7-2-6,-3 1 1,-5 0-2,2-1-4,-4 2-4,2 1-11,0 0-8,1 0-18,6 1-26,1-7-57,7 3-122,0-7-12</inkml:trace>
  <inkml:trace contextRef="#ctx0" brushRef="#br0" timeOffset="63399.0778">8617 14868 590,'0'0'34,"0"0"-3,0 0-5,0 0-7,0 0-5,0 0-4,0 0 0,0 0 0,0 0 0,26-47-1,-13 51-2,1 8-2,-2 6-2,-1 4 1,-2 2-2,-3 4 0,1 0-2,-1-1 3,-2 1-2,-1-8 3,-1-1 0,-2-4 3,0-3 5,0 0 5,0-8 1,0 5 2,-2-4-1,1-1-4,-1 1-1,2-5-4,0 0-1,0 0-2,0 0-3,-3 0-1,0-11 1,2-5-4,1-8 1,0-5-2,7 0 2,5-5-2,2 1 2,2-1-1,2-1 0,-1 8 0,0 3-1,-8 8-3,1 8-3,-7 6-9,-3 2-19,0-2-22,0 2-38,0 0-98,0 4-104</inkml:trace>
  <inkml:trace contextRef="#ctx0" brushRef="#br0" timeOffset="64735.0897">9993 14636 567,'0'0'46,"0"0"-4,0 0-4,0 0-9,0 0-4,0 0-9,0 0-8,0 0-7,0 0-2,0 0 2,-24-3 3,22 27 1,1 10 2,1 6-3,0 3 0,0-1-2,0 0 2,3-3-4,-3-2 2,4-2-2,-1-4 1,-2-2-1,1-9-1,-2-3 0,0-4-1,0-1-1,3 0-1,-3-7-7,0 0-6,0-5-8,0 0-7,0 0-9,0 2-12,0 0-18,0-1-38,0 1-59,0-2-60</inkml:trace>
  <inkml:trace contextRef="#ctx0" brushRef="#br0" timeOffset="65064.8914">9885 14569 612,'0'0'55,"0"0"-21,0 0-2,0 0-14,0 0-9,0 0-5,0 0-2,0 0 0,0 0 1,47-65 0,-16 65 2,-1 1 1,3 8-3,-1 3 3,-3 1-4,-3 2 1,-1 0-2,-6 2 1,-5-2-2,-7-3 3,-5 1 0,2 3 1,-4-1 1,-4 3 0,-9-2 0,-2 1-3,-3-3 0,-3 0-2,2-2 1,-2 0-1,2-3 2,3-1-2,7-5 0,2 1-4,0-2-5,4-1-7,0 1-11,3-2-10,-1 0-5,1 0-15,11 0-21,4 0-32,8 0-60,3 0-61</inkml:trace>
  <inkml:trace contextRef="#ctx0" brushRef="#br0" timeOffset="65351.4903">10684 14461 677,'0'0'44,"0"0"-5,0 0-6,0 0-10,0 0-6,0 0-4,0 0-1,0 0 1,0 0 5,0 0-6,-196 93 2,174-57-7,3 0-4,3 0 1,6 0-3,3-1 0,1-2-2,3-2 2,3 1-1,0-3 0,3-3-1,4 2 1,-1-1-1,4-3-1,-1-1-5,1-1-3,-1-3-13,-2 1-8,4-1-12,-3-6-19,-2-1-29,4-3-64,0-3-118</inkml:trace>
  <inkml:trace contextRef="#ctx0" brushRef="#br0" timeOffset="65797.7217">10709 14778 666,'0'0'24,"0"0"0,0 0-4,0 0-6,0 0-5,0 0-4,0 0 1,0 0-1,0 0-1,88-21 1,-81 39-1,0 4 2,-5 3-3,1 1 1,-3-2-1,0 1 0,-3-4-1,1-6 0,-3 0 0,-1-1 1,3-5-1,-2 0 0,4-5 1,1-4 1,0 0-2,-1 0 4,1 0 2,-2 0 0,1 0 1,1 0-7,-2 0-1,2-11-2,0-8 0,6-8 1,3-1 2,4-3-2,1-1 2,2 1-2,0 4 4,1 1 0,-2 4 2,-1 5 1,-3 5-2,-6 4 0,-3 6-1,-2 2-2,0 0 0,8 0 1,1 0-1,1 10 0,3 5-1,-6 3 1,-2 5 0,-2 0-1,-3 2-1,0 2 1,0-1-2,0-1 0,-5 1-3,1-2-5,-2 0-8,-1-1-8,0 1-11,0-3-13,-2 1-23,2-8-48,1 0-117,2-6-41</inkml:trace>
  <inkml:trace contextRef="#ctx0" brushRef="#br0" timeOffset="66005.0062">11140 15000 722,'0'0'33,"0"0"1,0 0-7,0 0-10,0 0-6,0 0-6,0 0 1,0 0-1,0 0-1,0 0 0,47 27-1,-45-14-4,-2 5-2,0 0-6,-2 0-11,-5 5-7,6-7-16,-4-1-20,1-5-41,0-1-104,-1-1-62</inkml:trace>
  <inkml:trace contextRef="#ctx0" brushRef="#br0" timeOffset="66351.8466">11388 14700 722,'0'0'26,"0"0"4,0 0-6,0 0-11,0 0-3,0 0-6,0 0 1,0 0-1,0 0 2,0 0 0,207 37 0,-204-9-2,-3 0 1,0 0-4,-6-3 2,2-1-1,0-7 1,1-7 2,1-6 3,2-4 3,-1 0-1,1 0 1,0 1-2,-2 1-2,2 1 0,-1-3-4,1 0-1,0-3-1,0-11-1,3-8 0,4-7 0,3 2 0,3-2 0,0 0 1,2-2-2,-1 1-2,2-1-4,-3 2-4,3 6-11,-3 2-12,-5 5-17,2 4-47,-4 5-128,-2-1-77</inkml:trace>
  <inkml:trace contextRef="#ctx0" brushRef="#br0" timeOffset="66612.4804">11755 14458 780,'0'0'19,"0"0"0,0 0 2,0 0-2,0 0-3,0 0-2,0 0 0,0 0 0,0 0-2,148-51 0,-126 71-4,0 7 1,-4 6 0,-2 5-4,-6 4 1,-3 2-4,-7 2-2,0 0 2,-11 1-2,-2-2 0,-7 1-1,-5-3-2,-3 2-3,-7-1-4,0-1-15,-6 3-23,-5-2-59,0 0-199,-6-7-22</inkml:trace>
  <inkml:trace contextRef="#ctx0" brushRef="#br0" timeOffset="67795.8096">12658 14862 735,'0'0'-1,"0"0"-2,0 0 4,0 0 4,0 0 0,0 0 4,0 0 2,0 0 4,0 0 6,40 13 2,-17-13 1,10-5-4,5-11-5,6-4-6,8-5-6,4-2-1,6-4-5,2 0-4,-4 2-9,-3 4-14,-12 9-28,-13 6-87,-17 10-130,-15 5-28</inkml:trace>
  <inkml:trace contextRef="#ctx0" brushRef="#br0" timeOffset="68300.4117">9065 15047 820,'0'0'1,"0"0"4,0 0 2,0 0 0,0 0-3,0 0-5,0 0-6,0 0-3,0 0-4,0 0-4,270-123-4,-259 120-8,-7 3-13,3 0-25,0 0-34,1 3-50,-4 7-82</inkml:trace>
  <inkml:trace contextRef="#ctx0" brushRef="#br0" timeOffset="68801.2409">6820 15042 804,'0'0'5,"0"0"0,0 0 2,0 0-1,0 0-8,0 0-12,0 0-15,0 0-35,0 0-75,0 0-142,198-147-6</inkml:trace>
  <inkml:trace contextRef="#ctx0" brushRef="#br0" timeOffset="88770.8065">1907 16196 302,'0'0'6,"0"0"2,0 0 6,0 0 1,0 0 3,0 0-6,0 0 1,0 0-3,0 0-2,-16-2 0,16 2 1,0 0 1,0 0 0,0 0 3,0 0 0,0 0-1,0 0 3,0 0-5,0 0 0,6 0-1,-2 0 0,4 5 1,0 0-1,-5-3-1,5 0 2,-3-1-1,1 3 3,5-1-3,-3 0 0,-1 0-2,4-2-1,-2 2 0,1 0-1,6 2 1,0-3 0,4 0 0,0 3 2,1-2-2,2-1-1,0 1-1,0-2-2,2 1 1,1-1 1,1 0-1,2 1-1,0 1 0,3-1 0,0-1-2,-2 1 0,5 1 2,-2-2-2,-1 2 0,7 0 1,-3 1-1,0-1 0,2 0 1,2 1-3,-1-1 2,0-1 1,-2 3 0,7-5 0,-5 2-1,3 1 2,-3-1-2,2 1 1,-2-1-1,1 1-3,-3-1 3,0 0 0,3-1 0,-2-1 1,0 0 0,-1 0 0,2 0-1,2 0 0,-2 0 1,-3 0-1,6 4 2,-7-4 1,7 0-1,-3 0 0,1 0 0,-1 1-1,4-1 0,-5 2 0,1-2 0,2 0 2,-1 0-2,-1 0 0,6 0 0,-3 0-1,0 0 3,1-2-5,-1 1 2,4 1 2,-3 0-2,2 0 4,-1-4-2,1 4 0,-1 0 0,-3-1 0,5 1-1,-4 0 0,1 0 0,-2 0 1,1-2-1,3 2 2,-3-1-2,-1 1-1,0 0 1,-1 0-2,4 0 2,-2 0-2,0 0 1,4 0 1,-1 0-2,-2 0 2,-1 0-1,1 0 0,-2 0 1,3 0-1,-1 0 0,-1-1 0,1 1 0,-1-3 0,-1 3 0,-1-2-1,-1 2 1,2-2 1,0 2 0,1-1 0,-1 1-1,1 0 1,-3 0 0,1 0 0,2 0-2,0-2 0,0 2 1,-3 0 0,3-2 1,-1 1-1,0-1 0,-3 0 1,5-1 0,-5 3 0,1 0-2,2 0 2,0 0-1,0 0 0,1 0 2,-3 0-2,1 0 0,2 0-3,-1 3 3,-1-1 0,-2-2 1,4 2 1,-3-1-1,-3 1-2,4 0 1,-5 1 0,3-1 0,-1-2 2,-2 0-2,2 0 1,-2 0 0,-2 0 0,2 0 1,-3 0-2,1 0 1,-1 0-1,-1 0 2,-1 0-2,2-2 1,-2 2 0,-2-2 0,0 1 2,0-1-3,-1-1 1,-1 1-1,-1 0 0,0-1 2,1 3 0,0 0 0,1 0 0,0 0-1,0 0 2,1 0-3,-2 0 1,2-2-1,-2 0 0,0 2 3,4 0-3,-1 0 3,2-1-2,-1 1 1,2-2 1,0 2-2,0-1 1,2 0 0,-1 1 0,0-3-1,1 3 0,-4 0 0,5 0-1,0 0 1,-2 0-2,0 0 0,-1 0 1,0 0 0,0 0 0,-2 0 1,0 0-1,1 0 1,-2 0-1,-2 3-1,3-1 1,-4 0 0,-2-1-1,3 3 2,-4-4-1,0 3 0,-7-1 0,3-2-1,-6 0 0,-1 2 2,2-2 0,-4 0-1,3 1 1,-6-1-1,-1 0-2,-6 0 3,0 0 0,0 0-1,0 0 2,3 2-1,-2-2 0,1 0 0,-1 0 1,0 0-1,1 0 1,0 0-2,-1 0-1,1 0-1,-1 0-4,2 0-4,-2 0-13,-1 0-17,0 0-44,0 0-75,0 0-124</inkml:trace>
  <inkml:trace contextRef="#ctx0" brushRef="#br0" timeOffset="91662.9921">10023 16788 462,'0'0'36,"0"0"0,0 0-1,0 0-10,0 0-2,0 0-7,0 0-4,0 0-2,0 0-1,15-77-1,-8 75 2,5 2 1,-2 5-2,3 10 3,-3 4-4,-1 6-1,0 4-3,-4 3 0,2 0-1,-1 0-2,-2-1 0,1-4 0,-2-7 0,-2-2 2,2-7 0,-3-7-1,1 3-1,-1-7 2,0 0 1,0 0 2,0 0 1,2 0 2,-2 0 1,0 3-2,0-3-3,0 0-3,0-6 0,-6-11-1,2-5 0,1-5 0,1-5-1,2-4-1,0-3 2,4 1-1,1-3 1,5 4-2,-1 3 4,4 2-4,0 5 3,0 7 0,-3 6-1,3 5 1,-5 2 0,3 7-2,2 0-2,0 2 3,0 10 2,-1 5-2,2 6 2,-5 4-2,1 3-1,-2 4 2,-2 1-1,-1 3 0,-1 0-1,-2-1 0,-2 1-2,0-4-2,0 1-5,0-5 1,0 2-6,0-5-4,0 1-7,0-10-10,0 3-13,0 2-17,0-8-24,0 5-45,1-8-75</inkml:trace>
  <inkml:trace contextRef="#ctx0" brushRef="#br0" timeOffset="92162.9889">10648 16920 665,'0'0'42,"0"0"-18,0 0-2,0 0 0,0 0-4,0 0-3,0 0-4,0 0-5,0 0-3,26 223 8,-20-171-4,4-3 5,-1 1-8,-2-3-6,3-4 5,0-2-3,-4-2 3,1-9 1,-2-4-3,-1-8-1,-3-8 2,1-3-2,-2-1 1,0-2 1,0 1 0,1 0 2,-1-5 3,0 0-3,0 0 2,0 0-3,-1-5-4,-8-9 1,-1-6-3,1-3 0,-2-4 3,1-7 2,-1-2-2,0-6 0,-1-8-6,2-4-4,0 0 5,1-2-5,2-6 9,3 2 1,0 3-1,4 0 4,0 4-4,5 8 3,4 10-2,1 11 2,0 5-1,0 11-1,2 8 1,5 0-1,1 1 0,-1 13 0,2 3 0,-5 5 0,-1 6 1,0-1 1,-4 5-1,-3-1-2,-2 3 2,-4 1-5,0 0-2,-8-1-12,-2 0-7,-4 2-8,1 1-19,-1-2-7,2-3-32,1-3-51,3-9-51,3-8-47</inkml:trace>
  <inkml:trace contextRef="#ctx0" brushRef="#br0" timeOffset="92438.8437">10862 17222 529,'0'0'58,"0"0"-9,0 0-6,0 0-8,0 0-11,0 0-2,0 0-5,0 0-4,0 0-2,0 0-3,213 198 1,-205-174 2,-5-7 0,0-7 3,-3 0-2,0-5 3,0 0 3,0 2 0,0-7 0,0 2-2,-3 1-4,0 0-4,2 0-3,-3-3-2,1-1-4,-2-9 2,1-9 1,4-4-3,0-6 2,1-2-3,10 0 2,1-4-2,5-3-11,0 0-3,3 3-18,0 3-8,2 2-15,1 9-30,0 3-78,3 6-126</inkml:trace>
  <inkml:trace contextRef="#ctx0" brushRef="#br0" timeOffset="92756.1333">11655 17016 867,'0'0'19,"0"0"-8,0 0 1,0 0-4,0 0-6,0 0-2,0 0 0,0 0 0,0 0 0,117-28 0,-81 26 0,1 0-3,-5 2-5,0 0-9,-12 0-10,-2 4-16,-8 1-19,-3-2-34,-6 6-70,-1 2-117</inkml:trace>
  <inkml:trace contextRef="#ctx0" brushRef="#br0" timeOffset="92932.3201">11686 17258 712,'0'0'22,"0"0"4,0 0 9,0 0-8,0 0-10,0 0-8,0 0-13,0 0 4,0 0-11,0 0 3,201-36-3,-181 33-21,-4 1-24,-3 1-61,-8 0-158,5 1-11</inkml:trace>
  <inkml:trace contextRef="#ctx0" brushRef="#br0" timeOffset="93903.2004">13109 16711 636,'0'0'28,"0"0"-5,0 0 2,0 0-6,0 0-4,0 0-7,0 0-3,0 0-1,0 0-1,1-102 1,2 101-2,4 1 0,2 0 1,3 11 1,5 6 0,-5 5 0,-4 3-1,-2 1 1,-2 1-2,-1-1 2,0 0-4,-3-6 0,2-2 0,-2-4 3,0 0-1,0-2 4,0 0-2,0 1-1,0-9 2,0 1-5,0-5 3,0 0 3,0 0 2,0 0 2,0 0-2,0 0 0,0 2-1,0-2 0,0 0-3,0 0-2,0 0 1,0-4-6,0-11 3,1-7-3,5-9 3,2 3 1,1-2 0,0 3-1,2-2-1,1 3-1,1 6 2,1-2 2,-3 9-1,1 2-2,-4 5 1,-4 3-2,-1 1 0,-3 2 0,7 0 0,5 0 3,2 5 0,3 6 0,-5 4 0,-2 3 1,-1 3-2,-4 2 0,2 0-1,-3 1 2,1 0-1,-1 1 4,0 2-4,0-4 0,1-1-3,-3-5-1,1-1-2,-1-4-6,1-2-5,1 1-9,-1 3-10,0-6-7,0 3-18,-2-2-24,2-3-45,1 0-75,1-2-38</inkml:trace>
  <inkml:trace contextRef="#ctx0" brushRef="#br0" timeOffset="94136.4034">13894 16324 739,'0'0'20,"0"0"-8,0 0 1,0 0 3,0 0-4,0 0 1,0 0-4,0 0-7,0 0 3,0 0-5,-23 204 1,23-173-4,4 1-2,-4-4-13,0 3-19,0 2-29,-3 0-76,-3-1-121,-1-1-22</inkml:trace>
  <inkml:trace contextRef="#ctx0" brushRef="#br0" timeOffset="94283.6309">13875 16974 761,'0'0'18,"0"0"1,0 0-3,0 0-10,0 0-15,0 0-18,0 0-38,0 0-93,0 0-135</inkml:trace>
  <inkml:trace contextRef="#ctx0" brushRef="#br0" timeOffset="94891.2359">12768 17334 695,'0'0'17,"0"0"1,0 0 7,0 0-2,0 0-8,0 0-10,0 0-2,0 0 3,0 0 3,0 0 3,56-4-1,9 4-5,17 0-2,12 0-2,12 0 1,11 0 1,7 0 4,11 0 7,4 0 4,5-3 0,1-2 1,2 2-10,-6-2-6,-7 3-2,-10 2-2,-11 0 2,-15 2-4,-13 3 2,-15 0-1,-14 1 2,-15 3-2,-16-6-6,-9 2-2,-12 2-4,-8 4-14,-15 7-13,-16 5-44,-13-1-70,-14-1-139,-6-4 5</inkml:trace>
  <inkml:trace contextRef="#ctx0" brushRef="#br0" timeOffset="95575.6942">13028 17626 717,'0'0'17,"0"0"-1,0 0 3,0 0-8,0 0-1,0 0-3,0 0-2,0 0 0,0 0 1,60 12-1,-48 3-1,-3 5 2,-1-1-2,-3-3 1,1 0-3,-4 0-2,1-5-1,-1 0 2,-1-7-1,-1-4 2,0 0-1,0 0 0,0 0-2,2 3 2,-2-3 0,0 0 1,0 7 3,0-2-1,0 4 3,1-9-4,4-4-1,2-8-2,3-8-3,2 1 2,3-4 2,4 3-1,0-3 0,4 4 3,-1 0-1,-2 7 2,-4 4 2,-2-4-5,-2 10 0,-1 0 1,5 2 2,-3 7 2,3 10 3,-4 2-2,-5 3-3,-1 3-1,-3 2-1,-3 1 0,0-4-6,0 2 3,0-4-8,0-5-4,0 2-3,0-1-20,0 0-7,0 4-33,0-5-35,0-7-94,0-1-73</inkml:trace>
  <inkml:trace contextRef="#ctx0" brushRef="#br0" timeOffset="95764.8066">13625 17758 744,'0'0'15,"0"0"3,0 0-3,0 0-8,0 0-3,0 0-3,0 0-3,0 0-6,0 0-11,136-42-21,-110 49-19,-10-1-48,1-4-87,-5-2-61</inkml:trace>
  <inkml:trace contextRef="#ctx0" brushRef="#br0" timeOffset="96083.3088">13875 17631 711,'0'0'18,"0"0"1,0 0-8,0 0-1,0 0 3,0 0-3,0 0-2,0 0-1,0 0-3,0 0 1,72 86-4,-60-62 5,-2-7-4,-4-6 0,-2-1 5,-1-6-5,0 3 2,0-4 6,-3-3 7,0 0 4,0 0 0,1 2-1,-1 1-3,0-3-3,2 0-3,-2 0-3,1-12-6,1-5-4,3-5 4,1-1-4,3 3-1,1-5 2,6-1-1,-1-3-3,5 2-4,0 0-11,-3 5-9,0 4-9,-5 6-13,2 5-20,-5 2-60,2 5-145,4 0-7</inkml:trace>
  <inkml:trace contextRef="#ctx0" brushRef="#br0" timeOffset="96371.0813">14280 17479 737,'0'0'33,"0"0"1,0 0-9,0 0-8,0 0-8,0 0-3,0 0 2,0 0 1,0 0 2,101 27 0,-90-3 0,-3 7-3,-2-2-2,-5 4-5,-1 2 0,0 1 1,-3 2 0,-7-1-5,-4 4-5,-4-7-9,-3 5-6,-4 0-7,1-4-14,-4-2-19,3-4-37,-4-8-74,0-14-99</inkml:trace>
  <inkml:trace contextRef="#ctx0" brushRef="#br0" timeOffset="96641.5758">12788 17479 782,'0'0'10,"0"0"2,0 0-1,0 0 3,0 0-8,0 0-2,0 0-4,0 0 3,0 0 3,0 0-1,108 500-4,-74-463-5,1-1-10,0-13-4,3-1-8,0-3-26,-3-4-32,5-5-62,-3-3-118,4-6 18</inkml:trace>
  <inkml:trace contextRef="#ctx0" brushRef="#br0" timeOffset="96896.5499">14984 17411 866,'0'0'19,"0"0"1,0 0 1,0 0-3,0 0-9,0 0-4,0 0-2,0 0 0,0 0-2,0 0 1,-30 179-3,34-150 5,-1-3 0,-2 6-1,1-1-7,-2 4-8,-2 3-22,-5 1-26,-3-3-38,-1-5-118,-1-3-89</inkml:trace>
  <inkml:trace contextRef="#ctx0" brushRef="#br0" timeOffset="97051.7486">14975 18074 935,'0'0'22,"0"0"0,0 0-1,0 0-6,0 0-7,0 0-8,0 0 0,0 0 0,0 0-8,9 1-24,-9 3-80,-9 0-208,-8-1-33</inkml:trace>
  <inkml:trace contextRef="#ctx0" brushRef="#br0" timeOffset="111455.1058">7410 15420 412,'0'0'20,"0"0"-2,0 0 0,0 0-5,0 0-3,0 0-3,0 0-5,0 0-1,0 0 1,7-30 7,-6 30 5,-1 14 1,1 7 0,-1 12-7,0 9-1,0 5-2,0 5 0,-1 6 3,-2 1 0,0 0-4,0-1 3,-2-3-5,5-6-3,-3-3 2,3-7-2,0-5 2,0-5-1,0-2 1,0-3 0,3-8 0,0 1 0,-3-7 0,0-3-1,2-2 1,-2 0-2,1 0 1,-1 0-3,2 0-2,-2-5-7,0 0-6,0 0-15,0 2-14,2-1-26,-2-1-44,0 0-99</inkml:trace>
  <inkml:trace contextRef="#ctx0" brushRef="#br0" timeOffset="112602.8062">7410 15334 322,'0'0'22,"0"0"1,0 0 6,0 0-5,0 0 2,0 0-4,0 0-2,0 0-3,0 0-3,-11-27-1,11 25-1,0 1-1,0-1-3,0 1 0,0-1-2,0 2 1,0-2-1,0-1 2,2 0 2,9-1-1,3-1-1,-4 5-1,7-5-3,2 3 1,1 1 0,8-1 0,-1 0 1,3-1-3,3 1 2,5-1-3,4 0 1,0-1 0,6 1 1,-2 1-1,5-3 0,-1 3-1,1 0 0,2 1 0,2-1 0,-3 1 1,2 0 0,1-2-2,-3 3 1,1 0-1,-2 0 0,2 0 0,-1 0 0,-4 0 0,0 0 2,-3 0 2,-2 0-3,-2 0 0,-4 4-2,-2-3 0,-1 2 0,-3 1 1,-4-2-1,-2 1 1,-6-1-1,-1 1 1,-6-1-1,-2-1-1,3 0 1,-9 2 0,1-3 0,-5 0-1,0 0 3,0 0 1,1 0 2,0 3 3,1-3-1,0 0-1,-1 0-1,1 0-2,-1 0-1,-1 0 1,2 0-1,-2 0 1,0 2-2,0-2-3,0 0 3,0 0-1,0 0 0,5 0 1,-5 0-2,0 0 0,0 0-1,0 2 2,0-2-1,3 1 1,-2 5 0,-1 6 0,2 7 0,-2 5 1,0 3-1,-2 3 3,-7 4-4,6 5 2,-5 0-2,0 3-3,3 3 3,-2 1 2,1 0-2,-1-3 3,3 0 3,-1-2-4,1-2 4,-2-2-5,2-4 1,1-1-1,3-3 0,-3-2 1,2-3-2,-1-4 3,1-5-2,-2-2 1,3-1-1,0 1 1,0-7 0,0 0 1,0-2-2,0 3 1,0-1-2,0 1 0,0-7 2,-2 0-1,2 0 0,0 0 0,0 2 1,0 0 2,0-1-1,0-1-1,0 4 2,0-4-3,0 0 2,0 0-1,0 0 1,0 0-2,0 3 2,0-3 2,0 2-3,0-2 1,0 0 0,0 0-1,-1 0 0,-1 2 0,-7-2-1,-8 0 0,-7 0 0,-8 0-1,-4 0 1,-4 0 0,-4 0 1,-5 0-1,-2 1 0,-5 3 0,-5-1 0,-7 2-1,-7-1 1,-6-1 0,-6 2 0,-2-3 0,-2 1 1,2 1 0,1-3-1,3 0 0,4-1 0,3 0 0,3 0 0,7 0-1,4 0 2,9-2-1,7-2 1,10 1 0,5-2-1,14 3 0,7-3 0,8 5-2,4 0-6,-2-1-12,2 1-16,-1 0-26,1 0-62,0 0-147,0 3-6</inkml:trace>
  <inkml:trace contextRef="#ctx0" brushRef="#br0" timeOffset="121411.3666">16906 16721 553,'0'0'27,"0"0"2,0 0-1,0 0 0,0 0-4,0 0-8,0 0-6,0 0-6,0 0-2,-30-24-1,25 43 0,-4 10 0,5 6 1,1 7-2,3 0 2,0-1-4,0 0 3,0-9-2,0-1 2,3-2-2,-2-5 1,0-5 0,-1-2 0,2-4 0,-2-8 2,0 4-2,0-9 0,0 0 1,0 0-2,0 0 1,0 1 1,0 1 1,0 0 0,0 1 0,0-3 0,0 2 3,0-1 1,0 0-2,0-1-1,0 0-2,-2-7-1,0-8 0,-4-9-1,3-5 0,-1-4-3,1-3 5,0-3-2,0-8 2,2-1 0,-1 1 0,2 3 1,0 5-1,0 7 0,0 1 1,0 11-6,3 5 5,0 7-2,1-2 0,3 5 1,1-4-1,-1 4 0,2 3 2,6 2 0,-1 2-1,3 7 1,-3 4 0,1 2 0,-4 0 1,-2 4 1,-1-7-2,-3 3-2,-1-3 2,-3-2-2,1 2 2,-2-5 4,0 3-5,0 0 2,-4 5-2,-2-1-1,0-2-1,-2-1-3,2-4-2,-4 3-6,4-3-10,-1-6-13,5 3-27,2-4-38,-1 0-84,1 0-69</inkml:trace>
  <inkml:trace contextRef="#ctx0" brushRef="#br0" timeOffset="121697.2942">17407 16474 658,'0'0'25,"0"0"-4,0 0 2,0 0 2,0 0-8,0 0-2,0 0-6,0 0-5,0 0 0,0 0-2,-190 191 0,176-147-1,5 2-1,3-2 0,4 1 0,2-3-2,0-1 0,0-6-6,4-3-1,2-3-7,1-4-13,1-3-17,1-1-29,-1-6-49,1-3-81,0-4-46</inkml:trace>
  <inkml:trace contextRef="#ctx0" brushRef="#br0" timeOffset="122091.5308">17488 16643 628,'0'0'23,"0"0"-7,0 0-5,0 0-1,0 0-3,0 0 0,0 0-2,0 0 1,0 0 4,0 0 1,37-32 0,-34 48-3,-3 3-6,0 8-1,0-3 0,-4-2 1,1-5-1,0-3-2,-1-3-1,3 1-1,-1 2 1,2-6-2,0 5 0,0-4 0,7 3 1,-2-4 1,5 4 0,-1-5 1,-2 1 1,6-3 0,-3 2 0,-3-2 0,5 2 0,-5-2 1,-4-3 1,0 1 2,-3 2 1,1 0 2,-1 6 1,0 4 0,-6-2-5,-4 6-1,-3-3-2,0 0 1,-1-1-2,-1-2-7,2-1-3,2-2-12,2-1-14,3-4-32,2 5-47,-2-1-93,5-4-51</inkml:trace>
  <inkml:trace contextRef="#ctx0" brushRef="#br0" timeOffset="122284.6824">17880 16922 672,'0'0'16,"0"0"5,0 0-1,0 0-3,0 0-10,0 0-5,0 0-4,0 0 0,0 0-6,0 0-9,0 176-20,0-151-27,-4-2-49,2 0-90,-2-5-51</inkml:trace>
  <inkml:trace contextRef="#ctx0" brushRef="#br0" timeOffset="122594.5142">18084 16702 607,'0'0'18,"0"0"4,0 0-4,0 0-2,0 0-1,0 0 0,0 0 0,0 0-1,0 0-1,87-3 0,-85 18-3,-2 7-1,0-3 2,-4 8-4,-5-3-1,0-1-1,1-3-2,1 2-1,1-7 0,1-3-2,1-2 0,3-6 2,-1 3-4,2-4 1,0 6-2,10 1-3,-2 3-1,6-12-8,5-1-7,4 0-9,4 0-14,-2-9-32,1 2-48,-1-5-131</inkml:trace>
  <inkml:trace contextRef="#ctx0" brushRef="#br0" timeOffset="122813.6481">18341 16545 774,'0'0'14,"0"0"6,0 0 9,0 0 2,0 0-3,0 0-5,0 0-11,0 0-4,0 0-6,171 238 1,-171-184-3,-8 7 1,-15 5-4,-13 6-17,-20-2-27,-15 2-75,-20 1-189,-18-2-11</inkml:trace>
  <inkml:trace contextRef="#ctx0" brushRef="#br0" timeOffset="123580.2982">19149 16677 761,'0'0'5,"0"0"-10,0 0 3,0 0 4,0 0 4,0 0-2,0 0 1,0 0-2,0 0-3,81-11 0,-66 11-2,5 0-6,-7 4-12,0-1-25,5 2-45,-7-1-110,-1-1-76</inkml:trace>
  <inkml:trace contextRef="#ctx0" brushRef="#br0" timeOffset="123755.4212">19175 16898 727,'0'0'3,"0"0"3,0 0 4,0 0-1,0 0-4,0 0-5,0 0-5,0 0-10,0 0-20,0 0-25,281-25-61,-241 18-104,-5 2-38</inkml:trace>
  <inkml:trace contextRef="#ctx0" brushRef="#br0" timeOffset="124203.2939">20290 16460 671,'0'0'25,"0"0"-1,0 0 0,0 0-1,0 0-6,0 0-9,0 0-4,0 0-3,0 0-2,7-12 1,-7 12-2,2 0 2,-2 0 2,0 9 5,0 8-5,-6 8 2,-2 1-8,-1 1-5,0-5-2,1-1 0,3-7 3,0 1 1,3-4 5,2 0 1,0 6 1,0-6-1,5 5 1,0-7 0,0-2 1,1 3 0,0-5 1,0 3-1,-2-4 1,-1-1 2,-3-3-1,0 0 4,0 0 3,0 0 0,1 4 0,-1 1-4,-4 5-1,-7 3-3,-4 6-4,-1-7-3,2 0-5,-2 1-4,6-3-8,-2-2-12,1 2-17,0-3-42,-3 3-65,7-6-112</inkml:trace>
  <inkml:trace contextRef="#ctx0" brushRef="#br0" timeOffset="124419.8962">20695 16229 805,'0'0'4,"0"0"-1,0 0 1,0 0 2,0 0-3,0 0-3,0 0-4,0 0-6,0 0-5,29 220-21,-26-178-39,-3-1-133,0-1-86</inkml:trace>
  <inkml:trace contextRef="#ctx0" brushRef="#br0" timeOffset="125227.9217">19573 17333 748,'0'0'-3,"0"0"2,0 0 9,0 0 0,0 0 2,0 0-4,0 0-3,0 0-1,0 0 2,0 0 4,679 1 2,-551-2 3,8-1 5,2 0 0,-1 2-2,-1 0-6,-7 0-4,-10 0-2,-13 0-3,-14 0 1,-19-2-2,-16 2-2,-22 0 2,-15 0-4,-13 0-6,-7 0-7,0 0-21,-6 2-27,-14 5-68,-13 4-125,-13-7-37</inkml:trace>
  <inkml:trace contextRef="#ctx0" brushRef="#br0" timeOffset="125720.3851">19830 17587 817,'0'0'2,"0"0"-2,0 0 1,0 0 4,0 0-4,0 0 0,0 0 0,0 0-2,0 0 2,146-24-3,-131 31 1,-8 5 1,-1 5 0,-6 0-2,0 12-1,-8-1-3,-2-5 2,-3 1 3,2-4 1,3-8 0,1 2 0,2-6-3,3-3 0,0-1 1,2-4 2,0 3 2,0 1-1,9 4 1,4-3 0,-5-1-2,9 1 2,-7 0 2,-1 0-2,2 0 1,-7-3 1,1 0-1,-5-2 1,0 0 4,0 0-2,0 1-1,0 4-5,-3 2-8,-9 5-7,-5 0-11,-3-1-19,-1-2-20,6-1-40,-3-5-79,7 0-83</inkml:trace>
  <inkml:trace contextRef="#ctx0" brushRef="#br0" timeOffset="125874.3925">20379 17694 762,'0'0'-6,"0"0"-5,0 0-18,0 0-37,0 0-43,0 0-106,0 0-44</inkml:trace>
  <inkml:trace contextRef="#ctx0" brushRef="#br0" timeOffset="126136.1331">20575 17623 775,'0'0'24,"0"0"5,0 0 1,0 0-2,0 0-7,0 0-9,0 0-1,0 0-6,0 0-1,0 0 4,146-7-4,-146 27 2,-2 2 1,-7 7-7,-3 1 0,0 0 3,0 1-1,-1-6 1,3-1 0,0-10-6,6-3 1,0-2 0,2-4 3,1 5-9,1 5-3,0-7-12,7 4-10,6-4-8,1-1-16,8 2-29,-7-1-44,3-8-98,-1 0-49</inkml:trace>
  <inkml:trace contextRef="#ctx0" brushRef="#br0" timeOffset="126350.1762">20854 17631 830,'0'0'25,"0"0"3,0 0 4,0 0-8,0 0-8,0 0-7,0 0-2,0 0 0,0 0-1,111 71-2,-105-44-2,-3 2-2,-3 3-2,0 5 1,-9 0-6,-4 3-6,-7-1-4,-5-5-9,-7 0-3,-5 2-8,-5-9-12,-6 0-24,1-4-40,0-10-77,1-2-86</inkml:trace>
  <inkml:trace contextRef="#ctx0" brushRef="#br0" timeOffset="126592.644">19657 17479 838,'0'0'23,"0"0"-3,0 0-2,0 0-2,0 0-6,0 0-4,0 0 0,0 0-2,0 0 0,0 0-6,-48 350 2,76-292-2,2-2 4,6-1 2,1-1-7,1-5-8,1-2-9,0-5-11,0-5-6,-1-4-2,0-5-23,-1-6-18,2-5-50,0-2-89,3-8-35</inkml:trace>
  <inkml:trace contextRef="#ctx0" brushRef="#br0" timeOffset="126781.3216">21303 17645 853,'0'0'10,"0"0"-2,0 0-1,0 0 1,0 0-3,0 0-2,0 0-12,0 0-9,0 0-12,0 0-18,-36 281-23,35-250-49,-4-4-98,2 0-59</inkml:trace>
  <inkml:trace contextRef="#ctx0" brushRef="#br0" timeOffset="126916.189">21117 18256 763,'0'0'34,"0"0"-12,0 0-6,0 0-8,0 0-6,0 0-2,0 0-13,0 0-15,0 0-34,111-76-51,-93 64-137,-6 0-34</inkml:trace>
  <inkml:trace contextRef="#ctx0" brushRef="#br0" timeOffset="127163.9502">21973 16728 872,'0'0'-10,"0"0"1,0 0-4,0 0-11,0 0-21,0 0-49,0 0-66,0 0-129</inkml:trace>
  <inkml:trace contextRef="#ctx0" brushRef="#br0" timeOffset="127331.0608">21923 16970 773,'0'0'17,"0"0"3,0 0-2,0 0-5,0 0-7,0 0-11,0 0-9,0 0-11,0 0-22,0 0-30,278-30-81,-245 25-125</inkml:trace>
  <inkml:trace contextRef="#ctx0" brushRef="#br0" timeOffset="127699.3871">22679 16393 788,'0'0'18,"0"0"1,0 0 0,0 0-5,0 0-6,0 0-7,0 0-1,0 0-1,0 0-1,0 0 0,177 12 3,-194 19-9,-8 0 0,-7 3-6,-2-2-3,-1-1 3,1-6 5,6-2 4,3-4 1,7 0 3,6-7 0,4-4 0,7-1-1,1 3 1,4 2 0,7 3 1,4-5 3,4-1 0,2 1-1,1-1 2,1 0-3,-2 0 1,-1 1 4,-4 4 0,0-2 1,-6 5 0,-4-5-3,-4 2-1,-2 1-2,-5-1-1,-5 3-3,-6 0-5,0 0-6,-4 0-5,-2-1-9,3 0-7,1-4-24,5-4-31,-2-2-69,8-2-103</inkml:trace>
  <inkml:trace contextRef="#ctx0" brushRef="#br0" timeOffset="127904.2892">23164 16129 818,'0'0'-1,"0"0"-2,0 0 0,0 0-6,0 0-20,0 0-27,0 0-87,0 0-147,0 0 6</inkml:trace>
  <inkml:trace contextRef="#ctx0" brushRef="#br0" timeOffset="128045.0805">22888 17019 785,'0'0'9,"0"0"-4,0 0-2,0 0-11,0 0-23,0 0-45,0 0-111,0 0-109</inkml:trace>
  <inkml:trace contextRef="#ctx0" brushRef="#br0" timeOffset="128370.6499">22518 17366 848,'0'0'3,"0"0"2,0 0 0,0 0-2,0 0 0,0 0 0,0 0-4,0 0 1,0 0 0,569-50 2,-498 46-1,-3-4-4,-13 3-8,-7 0-15,-18 3-14,-13 2-32,-9 0-40,-8 0-136,-2 0-27</inkml:trace>
  <inkml:trace contextRef="#ctx0" brushRef="#br0" timeOffset="129132.2723">23066 15995 730,'0'0'7,"0"0"-3,0 0 1,0 0 4,0 0-1,0 0 1,0 0-4,0 0-2,0 0-3,0 0 0,-44 266-2,41-219 3,0-2-4,2-3 0,0-1 0,-3-3-13,2 1-4,-1-3-21,-2-4-27,3-5-29,-1-6-65,0-4-72</inkml:trace>
  <inkml:trace contextRef="#ctx0" brushRef="#br0" timeOffset="129296.418">22979 16852 690,'0'0'13,"0"0"2,0 0-4,0 0-8,0 0-17,0 0-31,0 0-58,0 0-112,0 0-62</inkml:trace>
  <inkml:trace contextRef="#ctx0" brushRef="#br0" timeOffset="130013.5227">22740 17521 840,'0'0'2,"0"0"0,0 0 4,0 0-1,0 0 1,0 0-4,0 0 2,0 0-3,0 0 0,-58 265-3,58-229-3,0-2-3,3-2-4,1-1-5,1-5-14,-2 1-12,2-3-18,-4-9-23,0-3-35,1-7-59,-2-5-52</inkml:trace>
  <inkml:trace contextRef="#ctx0" brushRef="#br0" timeOffset="130213.7021">23005 17577 771,'0'0'23,"0"0"-15,0 0-4,0 0 3,0 0 0,0 0 0,0 0 1,0 0-2,0 0-6,0 0 1,22 143-14,-22-104-14,0 4-40,0-1-70,0-3-124,-3 0-29</inkml:trace>
  <inkml:trace contextRef="#ctx0" brushRef="#br0" timeOffset="130373.3363">22983 18245 804,'0'0'13,"0"0"1,0 0 2,0 0-4,0 0-5,0 0-14,0 0-8,0 0-18,0 0-25,0 0-41,125-62-99,-111 56-84</inkml:trace>
  <inkml:trace contextRef="#ctx0" brushRef="#br0" timeOffset="130615.2828">23771 16944 813,'0'0'-1,"0"0"-1,0 0 2,0 0-7,0 0-14,0 0-20,0 0-21,0 0-35,0 0-36,68 25-95</inkml:trace>
  <inkml:trace contextRef="#ctx0" brushRef="#br0" timeOffset="130776.9838">23753 17084 748,'0'0'2,"0"0"1,0 0-6,0 0-18,0 0-39,0 0-72,0 0-147</inkml:trace>
  <inkml:trace contextRef="#ctx0" brushRef="#br0" timeOffset="131484.2971">24159 16491 573,'0'0'38,"0"0"-10,0 0 0,0 0-11,0 0 0,0 0-3,0 0-3,0 0-2,0 0-2,0 0 0,-7-54-1,7 53-2,0 1-2,1 0-1,0-2 0,1 2 0,-1 0-1,-1 0 6,2 0-5,-2 0 6,0 0-5,0 5 1,0 1-1,0 0 1,0 0-1,0-6 0,0 0 0,0 0-4,0 2 4,0-1 1,-3 4 2,-1-3 5,1 3-5,1-3 0,2-2 0,-2 0 1,2 0 0,0 0-7,-1 0 6,1 0-1,-1 0 1,1 0 6,-2 0-6,2 0-6,-1 0 6,1 0-6,-2 0 7,2-2-2,0 1-1,0-1 0,-1 0-2,1 2 2,0 0-3,-4 0 5,-2 15-3,0 9 5,-4 10-5,0 2-5,0 1 4,1 1-2,2-2 3,1 1 2,3-1-4,3-2 0,0 1 0,3-3-2,7-2 2,2-6-1,4 0 2,0-9 1,4-3 0,0-4 2,2-1-5,4-4 2,0-3 1,-2 0-3,0 0 4,-1-6-1,-2-2 1,-5-3 2,-1-2-2,-8 1-1,-4-3 0,-3-2-1,0 1-1,-9-6 2,-8 7-3,-8 8-2,-12 6-3,-8 2-9,-9 13-13,-5 9-19,-1 10-23,2 2-75,3 8-148,4 3-6</inkml:trace>
  <inkml:trace contextRef="#ctx0" brushRef="#br0" timeOffset="131594.6613">23818 17645 749,'0'0'-164,"0"0"-124,0 0-9</inkml:trace>
  <inkml:trace contextRef="#ctx0" brushRef="#br0" timeOffset="136439.3665">10285 15441 635,'0'0'-2,"0"0"1,0 0 1,0 0 0,0 0-1,0 0-6,0 0-6,0 0-14,0 0-18,240-121-19,-228 121-24,-7 0-34,4 5-58</inkml:trace>
  <inkml:trace contextRef="#ctx0" brushRef="#br0" timeOffset="136900.2994">11134 15586 679,'0'0'17,"0"0"-8,0 0 4,0 0 0,0 0-2,0 0-1,0 0-3,0 0-4,0 0-1,0 0 0,276-149-2,-234 138-5,-6 2-3,-3 4-6,-10 1-14,-9 3-27,-9 1-51,-5 0-163,0-2 0</inkml:trace>
  <inkml:trace contextRef="#ctx0" brushRef="#br0" timeOffset="137532.7008">12175 15515 675,'0'0'13,"0"0"-7,0 0 0,0 0 3,0 0-1,0 0-1,0 0-3,0 0-2,0 0-2,0 0 0,205-177 0,-171 167-2,-6 2-4,-6 2-3,-2 4-7,-5 2-9,-4 0-10,1 0-25,-5 8-37,-4-2-116,0 6-31</inkml:trace>
  <inkml:trace contextRef="#ctx0" brushRef="#br0" timeOffset="138081.0851">13117 15478 578,'0'0'20,"0"0"1,0 0 4,0 0 1,0 0-6,0 0-3,0 0-8,0 0-2,0 0 0,0 0-1,188-152-1,-163 138 0,-3 4-4,1-1 0,-9 5-3,-2 3-4,-8 3-7,-4 0-13,0 0-8,0 0-20,5 0-37,-3 3-127,1 11-37</inkml:trace>
  <inkml:trace contextRef="#ctx0" brushRef="#br0" timeOffset="138632.5922">14119 15574 631,'0'0'29,"0"0"-10,0 0 2,0 0 0,0 0-5,0 0-5,0 0-4,0 0-3,0 0-4,0 0-2,182-208-3,-148 193-6,-2 0-17,2 4-40,-11 3-103,-2 8-108</inkml:trace>
  <inkml:trace contextRef="#ctx0" brushRef="#br0" timeOffset="139427.2098">15650 15562 416,'0'0'31,"0"0"17,0 0 10,0 0 3,0 0-9,0 0-8,0 0-9,0 0-4,0 0-5,207-97-3,-169 73-7,2 0-3,4-2-3,2 1-5,0 5-3,1 0-5,-6 6-9,-6 7-12,-6 7-24,-14 2-51,-10 14-145,-9 5-60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5:40:16.317"/>
    </inkml:context>
    <inkml:brush xml:id="br0">
      <inkml:brushProperty name="width" value="0.05292" units="cm"/>
      <inkml:brushProperty name="height" value="0.05292" units="cm"/>
      <inkml:brushProperty name="color" value="#FF0000"/>
    </inkml:brush>
  </inkml:definitions>
  <inkml:trace contextRef="#ctx0" brushRef="#br0">13700 9783 482,'0'0'35,"0"0"-6,0 0-4,0 0-7,0 0-5,0 0-1,0 0-4,0 0-1,0 0-1,0 0-2,-26-52 0,25 52-2,-1-2-1,-1 2 1,-1 16 3,-3 11 5,0 14 4,1 12-4,1 11 1,2 10-5,1 11-2,2 4 0,0 5-3,0 3-1,4-2 2,2-3-2,0 2 2,2-7-1,2-2-2,-1-10 2,3-5-2,-1-9 2,-2-7 3,0-7-2,-1-4 2,-2-6-4,0-7 0,-2-9-2,-2-3 2,2-7 0,-4-6-2,1 2 0,-1-7-3,0 0-8,0 0-13,0 0-15,2 3-39,-2-3-63,0 0-103</inkml:trace>
  <inkml:trace contextRef="#ctx0" brushRef="#br0" timeOffset="1495.4897">13558 9736 309,'0'0'19,"0"0"4,0 0 3,0 0-6,0 0-4,0 0-6,0 0-2,0 0-1,0 0-3,0 0 1,25-35-1,-13 33 3,0 0 1,0 2 1,8 0 2,-2 0-2,5 0-1,0 2 1,-2 1 1,-1 1 0,7-1 1,-1-1 0,3 1-2,0 1 0,3-1-1,1 0-1,2-1 0,2 3-3,3-2 0,1 2 2,0-1 0,1 1-1,1-2 0,3 2 0,-1-3 0,4 1-1,0 1-1,3-1 0,2-2-1,1 2 0,1 0 0,3-2 0,-1 1-1,3 0 0,2-1 0,0 1 0,0-2-1,2 1 0,0 1 0,1-2 0,0 0 1,3 1-1,1-1 1,-1 0-1,3 0-1,-2 2 2,-1-1-1,2 1 0,1-1 0,1 1-1,1-2 2,-1 0 1,2 0-2,-1 0 2,-1 0-4,2 0 4,-4 0 0,5 0 0,-1-2 0,2-1 0,-2 2-1,2-2 1,-2 0-1,0 1 0,-2 2 0,3-1 0,-2-1 0,1-1 0,0 0-1,-4 0 1,4-1 0,-6-1 0,1 1 0,1-1-2,-4 0 2,0-1-1,0 0 1,-1 0 0,0-1 0,1 0 0,-3 0-1,-1 1 0,-2-1 0,-2 3 0,-2 1 1,-2 1-1,-5-1 1,-1-1-1,-1 3 0,-6 1 0,-1 0-1,-4 0 1,-2 0 0,-3 0 1,-5 0 0,-8 0-2,0 0 2,-8 0 0,1 0-1,-2 0 0,-4 0 2,0 0-2,-6 0 0,0 0 2,0 0-1,1 0 1,1 0 0,-1 0 0,2 0 0,-2 0 1,-1 0 0,3 0-2,-2 0 0,1 0-1,-2 1 0,1-1 0,-1 0 1,2 0-1,-2 0 0,0 0-1,1 0 2,-1 0-1,0 0-1,2 0 1,-2 0-2,0 0 2,1 0 0,-1 0-1,0 0 1,0 0-1,2 2 1,-2-2 0,0 0 0,0 2 0,1 1 1,1 9-2,-1 2 1,2 8 1,-1 2-1,-1 5 2,3 5 2,-4 10-3,1 2 3,-1 9-5,0 3 0,0 4 2,-4 4-1,2 2 1,-2 1-1,2-2 1,-1-2 1,0-1-2,0-5 3,0-3-3,1-4-2,1-3 2,-2-5 0,3 0 0,0-3 2,0-5-2,-1-2-2,1-2 4,0-3-4,0-3 2,0-1 0,0-8 0,0-1-1,0-4 2,0 2-3,0-2 2,1 0-1,-1 1 2,4-3-2,-2 0 2,-1-1 3,2 2-7,-3-7 2,2 1-16,-2 0-21,0 2-38,0-2-73,0 7-104</inkml:trace>
  <inkml:trace contextRef="#ctx0" brushRef="#br0" timeOffset="2795.3864">13933 11197 554,'0'0'-13,"0"0"4,0 0 8,0 0 4,0 0-1,0 0 0,0 0 0,0 0 1,0 0 0,36 3-2,-26-3 2,2 0 0,6 2 1,-4-2 3,6 0 1,1 0 0,0 0 2,9 0-3,-1 0 2,0 0-2,0 0 1,3 0-1,0 0-1,3 0-1,3 0-1,1 0-2,-1 0 1,6 2-3,0-2 2,1 1-1,3 1-1,2 1 3,1-2-2,4 2 2,0 0-1,2-3 1,1 0 1,1 0-2,1 2-1,0-1 2,1 1-3,1-1 3,1 1-2,-1-2 1,1 1 1,1-1 1,0 0-1,0 0 2,2 2-2,0-2-1,-1 0 0,0 0-2,2 0 1,1 0 1,-2-3 2,1 0-3,-1 0 2,1-2-2,1 2 0,-2-1 1,1 1-1,-2-1 1,-2 1 1,1-2-3,0 0 2,0 0 1,-1 3-1,-3 2 0,1-2-1,-2 0-2,-2-1 1,1 2 1,0 0 0,-3-2 0,-1 0 0,0 2 0,-2 0-1,0-1 0,1 2 0,-3-1 1,2 1-1,-2 0 1,-3-2 0,-1 0-1,0 1 1,-2-3 0,-1 4 0,2-3 1,-3 2-1,1 0 1,-1-1-2,-1 1 1,-1 0-1,0-2 0,0 3 1,-3 0-1,2-3 0,-1 3 1,-4-1-2,0 0 2,-4-1 0,-1 1-1,-2-1 2,-1 0-1,-1 1 1,-8 0 1,4 1 1,-3-3 1,-6 3-2,7-3-1,-9 3 0,-6-1-1,6 0 0,-3 1-1,-2-2 1,0 2-1,-5 0 0,0-1-1,0 1-7,2 0-9,0-2-12,-1 2-24,0-2-42,-1 2-103,2 0-66</inkml:trace>
  <inkml:trace contextRef="#ctx0" brushRef="#br0" timeOffset="4348.6794">14878 9979 35,'0'0'13,"0"0"5,0 0 1,0 0 0,0 0-1,0 0 4,0 0 6,0 0 2,0 0 3,0 0 0,-21-39-2,18 31 0,1 3-2,1 0-1,-1 1-5,1-2-3,-1 1-3,0 1-2,-1-6 1,0 5 1,2-5-1,-2 1-4,1-1 1,-2 0-4,4 0 3,-2-1 1,-1 1-3,2-1 1,-1 0-2,-1 1 2,2 5-2,-1-5 0,0 5 0,1-1-4,1 2-1,0 4 0,-3-2-2,3 2 0,0-1 0,0-1-1,0 0-1,0 1 0,0-1-1,0 1 0,0-1 0,0 2 1,0 0 1,0 0 3,0 0-2,0 13 1,0 6 0,0 7-2,0 1 1,3 2 1,-2 4-4,1-1 4,0 2-4,-2 1 1,1 0 0,1 4 0,-1 2 1,1 2-1,-1 3 1,2 3-1,-1 0 2,1 1-2,0 0 1,0 1 2,-2-3-5,3 0 5,0-1-3,-1-3 0,2-1 1,-1-4-1,-1-1 0,1-3 0,1-2 0,-1-2-1,1-2 1,-1-2 0,0-3 0,-1-1 0,0 0 1,0-7-1,-1 0 0,2 1 0,-3-7 0,5 8 0,-4-1 2,0-7-3,2 6 2,-2-7 0,-2-4 0,3 3 1,-2-4-2,1 1 2,-1 0-2,-1-1 3,0 3-2,0-3 3,2 2-4,-2-6 0,0 0 2,0 0-2,0 2 1,0-1-1,0 1 0,0 0 0,0-1 0,0 1-1,0-1-2,3 0 1,-3 2-2,0-3 0,0 0-3,0 3-2,0-3-7,0 1-4,0-1-7,0 1-17,0-1-17,0 2-42,0-2-66,0 0-45</inkml:trace>
  <inkml:trace contextRef="#ctx0" brushRef="#br0" timeOffset="5520.0806">16048 9895 251,'0'0'39,"0"0"3,0 0 0,0 0 5,0 0-6,0 0-3,0 0-9,0 0-5,0 0-7,-16-84-3,16 84-3,-2-1-3,2 1-1,0 0-3,-2 0-2,2 0 1,-3 0 0,2 12 2,-2 10 5,1 8-5,1 3 3,1 5-4,0 3 0,0 1 2,0 6-2,3 0 1,0 4 0,1 1 0,1 1 0,0 1 0,-2-4-3,-1 2 1,2-5 2,-1-2-1,-2-2 2,-1-3-1,1-4-2,-1 0 2,0-4-3,0-1 1,0-2-1,0-1-1,0 1 1,1 0 0,-1-1 0,2-2 1,0-2-2,-1-6-1,2-2 0,-2-7 1,0-1-1,1 2 0,0-7-1,-1 1 1,-1 0 1,2-1 0,-2 1-1,1 6-1,-1-6 0,0 8 0,0 3 0,0-5 0,-1 6 0,-2 0-1,-2 0 3,0 7-6,1-10 2,2 2-7,-1-6-4,0-1-7,1 2-12,1 1-24,0-2-57,1-3-117,0 0-15</inkml:trace>
  <inkml:trace contextRef="#ctx0" brushRef="#br0" timeOffset="6386.9652">14131 10207 579,'0'0'30,"0"0"-3,0 0-3,0 0-5,0 0-5,0 0-6,0 0-1,0 0-4,0 0 1,0 0 0,0-48 3,0 51 1,0 16 0,-2 6-1,-1 10-2,1 0-2,0-1-1,1-4-1,-1-3 0,2-9-1,0 2 1,0-2-1,0-6 2,0 8-2,0-8 2,0-5-2,0 5-2,0-6 5,0 0-4,0 6 3,0-6-10,0 0-1,0 0-8,0-6-6,-1 0-9,1 0-13,0 1-22,0 1-36,0 0-50,0-1-83</inkml:trace>
  <inkml:trace contextRef="#ctx0" brushRef="#br0" timeOffset="6742.9418">13933 10040 571,'0'0'24,"0"0"2,0 0 2,0 0 1,0 0-8,0 0-7,0 0-5,0 0-5,0 0-4,0 0 1,-20-14 1,20 11 1,1-1 0,9-1 2,4 0-2,3 0 1,3 0 0,1-2-1,0 2-1,0 0 1,-1 2-3,-3-2 1,0 3-1,-1-1 1,-3 3-2,4-1 0,-5 1-3,-2 0-2,0 0-3,0 0-7,-1 3-13,-2 3-11,-1 2-10,-3 1-14,2 8-11,-5 3-28,0 9-32,-5-3-38</inkml:trace>
  <inkml:trace contextRef="#ctx0" brushRef="#br0" timeOffset="7020.2725">13958 10674 442,'0'0'50,"0"0"0,0 0-5,0 0-7,0 0-7,0 0-8,0 0-3,0 0-5,0 0-3,0 0-3,138 19 0,-109-25 0,0 2-1,-3-2 0,-1 0-3,-8 3-1,0 0-2,-7 1-1,-5 1-2,1 1 0,-2 0 0,3 0-2,-3 0-1,2 0-4,-6 0-2,0 0-6,0 0-8,2 0-11,-1 0-16,-1 1-20,0 1-35,2-1-45,-2 1-78</inkml:trace>
  <inkml:trace contextRef="#ctx0" brushRef="#br0" timeOffset="8694.646">15325 10381 341,'0'0'52,"0"0"0,0 0-9,0 0-9,0 0-8,0 0-6,0 0-9,0 0-1,0 0-3,0 0-3,-27-82 1,18 79-3,3 3 0,-4-2 0,-3 2 1,3 0 2,-6 2 1,7 2 1,-2 4-2,-1 1 0,5-3-1,-2 5 0,3-3-1,1 0-1,1 2-1,1-1 0,1-1 0,1 4 1,1-2-2,0 1 0,0-1 0,0 0 0,3 0 0,1 1-2,2 2 6,-1-5-4,1 4 3,-1-6-2,0 0-2,1 0 0,-3-3-1,1 0 0,-4-3 0,5 0 1,-2 2 2,2-1-1,0 1 2,-1-2 1,1 0-6,4-5 6,2-4-4,-4 2 2,3-6 1,-3 0-1,-1 4 0,1-4 0,0-1 0,-4 4 0,1-5 0,0 8 0,-3 2 0,0 1 0,-1 4 0,0-3 1,0 3 0,0-1 0,2 0-2,-2-1 1,0 1 0,0-1 0,1 0-1,-1 1-1,0-1 0,0 2 0,0-2-1,0-1 0,0 3 0,1-2-1,-1 0 2,0 2 1,0-1 1,2 1 0,-2 0-1,0 0 0,0 0-1,2 0-1,-1 3 0,-1 4-8,2 4-6,-1 0-9,-1-1-17,0 2-12,0-2-20,0 6-24,0-5-30,-1 0-51</inkml:trace>
  <inkml:trace contextRef="#ctx0" brushRef="#br0" timeOffset="9299.6508">15467 10326 427,'0'0'0,"0"0"2,0 0-1,0 0 4,0 0 1,0 0-1,0 0-2,0 0-1,0 0-2,13 29 0,-13-17-2,0 0 1,4-2-2,-4 2-1,0-5 2,1-1-4,-1-6 3,0 0 0,0 0-2,0 1 4,2 2 1,-2-3-1,0 2 1,0 0-1,0-1 0,1 1 2,-1-2-1,2 0 0,-2 0 1,4 0-1,-1-2 1,3-6-1,0 1 0,-1 0 2,1-3-1,-3 5 4,0 3-2,-3 2 2,0-2 0,0 2 3,2 0 1,-1 0-1,1 0 2,2 2-2,0 8-3,2-1 0,-5 3-3,2 0-2,-1 0 1,0 0 1,0-2-1,1 3 1,-3-9-3,1 2 1,-1-6 1,0 0 0,0 0 0,2 2 3,-2-1 0,0 1 1,0-2 1,3 1-5,-3-1 3,3 0-4,0-9 0,2-5 1,1-2-2,1 0 0,1-4-2,-1 3 2,1 0 1,1 0 2,-3 3 0,-1 4 2,3 2 2,-5 4 0,0 1 2,-3 3-1,4 0 2,2 0 0,0 0 0,5 7-1,-4-1-4,1 8-1,-4-1-1,-1-4-2,4 6-2,-3-1-5,-1-3-7,3 3-16,-3-5-24,-2-4-46,4 4-65,-1-3-47</inkml:trace>
  <inkml:trace contextRef="#ctx0" brushRef="#br0" timeOffset="10667.0119">16063 10312 214,'0'0'40,"0"0"1,0 0-8,0 0-4,0 0-5,0 0-2,0 0-4,0 0-3,0 0-3,0 0-1,-35-2 0,34 2 0,1 0-1,-2 0 1,2 0-1,0 0 0,0 0-2,0 0 0,2 0-2,4 0 2,6 0-3,0 0 0,1 0 0,4 0-2,2 1 1,-2 0 0,1 2 0,0-1 1,0 0-2,6-1-1,-1 1 1,0-1-2,-1 1 0,3-2 1,1 1-1,3 2 0,0-2 0,0 3 2,-1-3 1,2-1 2,3 2 1,-2-2 3,5 1-2,1-1-1,3 2-2,1-2 0,1 2 0,2-2-1,0 0-2,3 0 1,-1 0-1,4-2-1,0-1 1,0 1-1,0-1 0,-1 1 0,1 0 1,2-1-1,-2 1 0,1 1-1,-1 1 0,-1 0 0,-1 0 1,0 0 1,-3-2-1,1 2-1,-2 0 1,0-1-1,-2 1 1,-3 0 0,2-2-1,-5 0 1,2 2 1,-1-1-2,-2-1 1,4 0 0,-5 0 0,1-1 0,-3 1 0,-1-1-1,-1 2 0,-3 1 1,1-2 0,-4 2-1,0-1 1,-1-1-1,-6 1 0,-1 1 0,-4-1 0,2 1 0,-1 0 0,-8 0 0,7 0 0,-6 0 0,1 0-1,-1 0 1,-6 0 0,0 0 0,0 0 0,1 0 1,5-2-1,-1 0 0,0 1-1,1 1-1,-3-2-2,1 0-3,1 1-10,-1 0-21,-4 1-58,0-1-128,0 1-33</inkml:trace>
  <inkml:trace contextRef="#ctx0" brushRef="#br0" timeOffset="11656.5909">16555 10023 243,'0'0'12,"0"0"10,0 0 1,0 0-2,0 0-5,0 0-6,0 0-3,0 0-2,0 0 1,48-9 2,-39 6 0,0-4 2,-5 2 2,5 0 1,-5 2 0,0-3-1,-1 3-1,0 0 2,0-1 0,-3 4 2,0-1 0,0-4-6,0 0-2,0 0-3,-2-3-3,-1 5 2,1 0-1,-1 0 0,-6 3-1,-1 0-2,-2 0 1,-3 0 1,1 5-1,2 2 2,0 1 0,3 2 1,2-2 1,1 1 2,2 1-2,0-2-1,1 3 0,1-6-3,1-2 2,1 2-1,0 0 0,0 4 0,0 1 1,4-5-1,0 4-1,5-6 1,0 2-3,1-3-1,6 0-7,-4-2-13,6 0-17,2 1-26,-1-1-47,3 0-49</inkml:trace>
  <inkml:trace contextRef="#ctx0" brushRef="#br0" timeOffset="12039.1035">16889 9979 442,'0'0'23,"0"0"-7,0 0 1,0 0-2,0 0-4,0 0-5,0 0-1,0 0-4,0 0-2,-109 40 0,104-33-1,2-2-1,0 4-1,2-6-3,-1 2 1,2 2-3,0-5 2,0 3 0,0-2 1,5 4 3,-1-7 1,-1 2 2,6 0-2,-2-2 2,3 0-2,6-2 3,-7-3 0,4 0 0,-5 1 1,-5 1 0,2 2 3,-3 0-3,3-1 2,-1 1 0,1-1-2,-5 2 3,2 0 0,3 0-2,-1 5-1,0 2-1,-2-4 0,2 4-2,-1-3-1,0-1-1,0 2-4,-1-4 1,3 3-2,-2-2-2,0 1-6,-3-3-11,4 0-18,4 0-13,-1-3-16,7-4-11,-4-3-3,3 0 3</inkml:trace>
  <inkml:trace contextRef="#ctx0" brushRef="#br0" timeOffset="12608.4075">17073 9847 290,'0'0'61,"0"0"-7,0 0-14,0 0-11,0 0-11,0 0-5,0 0-4,0 0 1,0 0 3,0 0-4,-3 21 1,3 6-7,0 0-1,0 1-2,2-3 0,0-1 2,3 0-3,-2-9 0,1 0-1,-3-6 0,1-4 1,1 0 2,-3-5 0,0 0 0,0 0 1,0 0-1,1 2 4,-1 0 0,2-2 0,-2 0-1,1 0-1,2 0-3,1-9 0,0 2 0,3-8 0,-4 8 0,0 2 1,2-2 0,-2 5-1,0-1 1,0 0-1,-3 3 1,3-2 0,3 0 0,-2 2-1,6 0-1,-6 0 1,2 0 1,4 0-2,-1 5 1,-2-1-1,0-1-1,0 2 2,-3-5-1,5 4 0,-4-3-2,-2 1 3,6 0 0,-1-2 1,-5 0 1,10 0-2,-7 0-2,7 0 2,-2 0-1,-2-5 1,2 1 1,-2-1 1,-1 0-1,1-2 0,0 2 0,-3-2 1,0-1-1,-3 6 1,0-1 1,-3 3 1,0-2 0,0 2 3,0-1 1,2 0 2,-2-2 1,0 3-3,2 0-1,-2 0 2,0 0 0,0 0 0,0 15 1,1 2-5,2 7-2,0-5-1,0-4 0,1 2-1,-1-9 2,-1 4-2,1-2-1,-3 3-3,0-1-4,0-1-13,-3 5-18,-6-4-46,0 0-103,2-5-68</inkml:trace>
  <inkml:trace contextRef="#ctx0" brushRef="#br0" timeOffset="12756.4942">17316 9682 726,'0'0'-11,"0"0"-16,0 0-42,0 0-148,0 0-59</inkml:trace>
  <inkml:trace contextRef="#ctx0" brushRef="#br0" timeOffset="13974.3736">16226 10718 252,'0'0'20,"0"0"6,0 0-3,0 0-1,0 0-2,0 0-3,0 0 2,0 0 1,0 0-1,-13 7 1,10-5-1,2-2 2,-1 1-3,1-1-3,-2 2-1,3-2-2,-2 2-1,1-2-1,-1 0 0,1 0-2,-2 3-2,3-3 0,-1 1-2,-1-1 0,1 1 1,-1-1-1,2 2 2,-1-2 0,1 1 1,0-1 0,0 2 2,0-2-3,0 2-1,0 1 0,1-3-1,9 4 0,-1-1 0,4-3-1,5 2-1,2-1 0,6-1 0,1 0-1,2 0 1,3 0 1,1 0 1,3-1 1,3-3-1,3 1 0,1 1-2,5-1 0,-1-1 0,2 0-4,1 0 4,0 0-1,0 0-1,-3-1 1,3 1-1,-3-1 1,-1 0 1,-2 3-1,-3-1 1,-1 0-1,-2-1-1,-2 3 2,3-2-1,-3 1 0,-1 2 1,4-1 0,-3 0 0,2-1 1,-1 1-1,1-1-1,2 0 0,-1 1 0,1-1 0,1 1-1,0 1 1,-1-2-1,2 1 0,-1-2 0,5 1 0,-3-1 1,3 2-1,0-1 1,1 0 1,-2-1-2,1 1 0,-4-1 0,3-2 0,-2 0 1,0 1 1,4-1 2,-2 2-2,1 1 0,-2-1 0,2-1-1,-3 2 0,0-1 1,-1-1-1,-2 1 0,-2 2-1,-3-1 1,-3 0-1,-2 1 0,-2-1 1,-9 0 0,-1 2-1,-6 0 1,-1 0-2,1 0 1,-6 0-1,0 0 0,-6 0-1,0 0 0,0 0 1,2 0-1,0 0-3,-2 0-8,0 0-9,0 0-17,-7 0-25,-6 4-63,-6 2-129</inkml:trace>
  <inkml:trace contextRef="#ctx0" brushRef="#br0" timeOffset="14606.3474">17021 10427 538,'0'0'25,"0"0"1,0 0-1,0 0-5,0 0-7,0 0-8,0 0-4,0 0-2,0 0 0,0 0 1,-67-31 0,54 36 0,1 0 2,4 2-3,1-2 1,-1 2-1,6-4-1,-1-1 0,3-2 0,0 5 1,0 0 2,0 4 1,10 2 1,-4-4-1,7 1-1,1-1 1,1 0 1,3 0-1,-4-2 0,-2 1-2,-4-2 0,-2 1 0,1 0 2,-5-2-3,2-1 3,-4 5-2,0 3 2,-4 3 0,-5 6 0,-2-5-2,-4-1 0,0-1 0,2-5-2,2-2 2,2 0 0,-3-1 0,2-1-1,4-2-2,2 0-5,-3-1-8,3 0-12,-1 0-15,-2-4-24,5-1-39,2-7-90</inkml:trace>
  <inkml:trace contextRef="#ctx0" brushRef="#br0" timeOffset="15367.3444">17160 10320 646,'0'0'0,"0"0"2,0 0 5,0 0 2,0 0-2,0 0-1,0 0-4,0 0-2,0 0-1,0 0-1,4 147 2,-4-122-4,2-9 4,-1 2-5,2-1 1,-2-7-1,4 5 0,-2-6 1,4-4 0,-3 2 2,5-6-1,-2 3 1,5-4 0,5 0-2,0-4-1,2-6 1,0 2 1,-2-4 3,-4 0-1,-1-3 3,1 1-3,-6 3 3,-1 4 0,-2-1 1,-2 5-1,0-1 0,1 0 0,-3 4-1,0 0-1,0-1 0,0 1 0,-1 0 1,-6 0 4,-3 0-3,-1 5 2,3 1-3,1-2-1,4-1 0,-1 0-2,4-3 1,-1 0-1,1 5-1,0 1 3,0-1-1,1 2 0,4-4-1,4 0 0,1 0 0,0-3 0,7 0 1,-6 0 0,3-1-1,0-6 1,0 0 1,-2-1-3,0-1 4,-5 3-3,-1 0 3,3 0 1,-6 3 2,0 0-3,-3 3 3,0-2 0,0 2 0,0 0 2,1-1 2,-1 1-2,0-1 0,0 1-3,0 0-3,0 0-2,0 0 1,0 0 0,0 0-1,0 0 3,0 0-2,6 0 1,1 0 0,3 0-3,0 0 3,3 0-3,3 0 0,-4-2-1,4-3-1,-2-1-1,2 0-1,4-2 0,-8 5 2,4-4 1,-3 0 0,-3 2 2,4-2 0,-5 2 3,-5 2-1,2 1 1,-6 2 1,0-2 2,0 2 2,1 0 1,1 0 2,-2 0-4,0 0-1,1 0-2,-1 0-1,0 4-1,0 8 0,2 1 0,-1 3 0,2-1 2,-2-5-4,3 6-1,-2-6-10,-2 2-19,0 0-23,0-2-28,0 3-39,-4-4-50</inkml:trace>
  <inkml:trace contextRef="#ctx0" brushRef="#br0" timeOffset="15586.1677">17802 10330 567,'0'0'43,"0"0"-13,0 0-10,0 0-8,0 0-2,0 0-1,0 0-4,0 0-1,0 0-7,0 0-3,6 98-8,-27-79-10,-1 0-6,-3-3-19,1-4-19,-3-1-42,4-3-74,6-3-28</inkml:trace>
  <inkml:trace contextRef="#ctx0" brushRef="#br0" timeOffset="16499.0239">16791 10939 597,'0'0'5,"0"0"1,0 0 2,0 0 1,0 0 4,0 0-4,0 0 0,0 0-3,0 0-2,19 113-2,-16-80-1,-2 1 2,1-2-4,-2 2 2,1-14-3,-1 1-3,0-7 0,0-8-1,0 6 1,0-6 2,0-1 2,0 1 1,0-6 1,0 0 2,0 0 0,0 0-2,3 0 0,-3 0 0,0-13-1,1-6 3,-1-7 1,2-1-3,-2-2 3,1-1-3,1-4 2,1 1 1,0-1-2,1 3 0,0 1-1,2 7 1,1 5-1,-1 5 0,0 6 0,-3 2 0,0 1 0,1 4 2,4 0 1,4 9-2,-1 4 1,0 4-2,-4 0 0,-2-3 0,-3 2-1,1-5-1,-3 2-1,0 4-1,0-7 1,-4 6-2,0-7 2,-5-2 0,4 1-2,1-5-5,-3 1-11,2-2-19,1 0-31,1 1-45,3-3-82,-1 0-29</inkml:trace>
  <inkml:trace contextRef="#ctx0" brushRef="#br0" timeOffset="16717.8447">17054 10722 615,'0'0'16,"0"0"-3,0 0-3,0 0-4,0 0-1,0 0-1,0 0 1,0 0-2,0 0 0,0 0-6,20 122 0,-18-87-8,-1-3-11,1 0-18,-2 0-26,1-6-28,1 1-26,-1-9-7,2-2 5</inkml:trace>
  <inkml:trace contextRef="#ctx0" brushRef="#br0" timeOffset="17782.3979">17217 10977 378,'0'0'74,"0"0"-22,0 0-13,0 0-11,0 0-5,0 0-8,0 0-5,0 0-5,0 0-4,0 0-2,-25-5 1,17 18-2,1-4-1,3-2-2,1 3-4,0-6-4,3 2-1,0-4 0,0 1 6,0 0 4,7 0 2,5-3 0,1 0 1,5-4 4,-3-6-1,-5 5 1,2-3 0,-2-1 0,-3 2 0,2 2 3,-2 0 0,-3 3-1,-1 0 1,2-1-3,-5 3 1,0 0-1,4 0 0,0 0-2,3 9-1,-1-1-1,-1-1-1,1 0-2,-5-2-1,4 2-4,-2-1 1,-1-4 2,1 3 1,-3-5 2,0 0 0,6 0 0,1 0-3,7-3-1,1-7-3,-1 0-1,-4-2 2,1 0 3,0-2 3,-2 0 4,0-1 2,-1 3 2,-1 1 1,1-1 2,-4 5 1,6-6 0,-4 6 0,-3 3-2,-1 1-2,-2 3 1,5 0 0,2 0 5,3 13 2,0 8 2,-2 11 0,-2 8-6,0 6-3,0 1-3,2 4-3,0 2 1,1-2-4,0-1 0,-2-1-2,-3-4-3,2-4 3,-5-6 0,-1-5 5,0-10 6,0-3 5,-4-6 4,-2-3 4,2 1-2,1-7-2,-4-2-3,-2 0-5,2-9-4,-3-5-2,4-6-1,2-6-2,4-2 1,0-4-1,0-3-1,5-4-4,3-4-4,1-2-4,-1-4-5,5 0 4,-1 1 3,2 6 6,-1 4 5,0 9 2,-3 11 2,-5 7-1,-1 8 0,-4 3-1,3 0 3,1 0 0,0 7-1,1 8 0,-4 2-2,1 3-1,-2-5-3,0-2-3,0-1-2,0 0-3,0-6 0,0 0 2,0-6 2,0 0 2,0 0 4,1 2 0,-1-1 3,2-1 1,2 0-1,6 0 0,0-8-1,3-4 0,0-3 0,-3 0 1,1 0-1,0 1-2,-4 4 2,-1 4 0,0-1 1,-2 6 2,2 0 2,3 1 2,-5 0 1,5 0-2,5 8-1,-7-3-3,5 6-2,-3-1-1,-1-7-4,4 5 1,-4-4-2,-3-2 0,5-2 2,1 0 3,4-3 1,4-6 1,-5 0 0,-1-4 2,-1 1-1,-2 0 1,-2 2 1,-2-2 0,-1 4 1,-2-3 1,0 1-1,-3 3 1,0-3 1,0 5 0,-3-2 3,-3 1-1,3 3 0,-7 3 0,4 1-1,-3 13 1,-1 6 2,3 5 4,3 4-3,2 3-1,2 2-2,0 1-4,6-1 1,4 0-4,-1 0 0,3-3-2,-1-2-1,-2-3 1,-2-3-1,-3-7-5,0 0-9,-4 0-18,-4-2-48,-6 4-132,-6-6-62</inkml:trace>
  <inkml:trace contextRef="#ctx0" brushRef="#br0" timeOffset="17917.6583">17649 10818 807,'0'0'-292,"0"0"-33</inkml:trace>
  <inkml:trace contextRef="#ctx0" brushRef="#br0" timeOffset="34942.528">14189 11440 413,'0'0'34,"0"0"5,0 0 0,0 0-6,0 0-9,0 0-6,0 0-5,0 0-2,0 0-1,0 0-1,-3-19-1,3 17-1,0 2 0,0-1-3,0 1 4,0 0 2,0 0 0,0 12 2,4 6-3,1 6-1,-2 1-5,-1 1 1,1 1-2,-1-5-1,-2-5 1,5 0-1,-3-6 1,-1 1 0,1-2 1,-2-5-1,1 2-1,-1-7 1,0 0 0,0 0 0,2 2 2,-2-1-3,1 1 1,-1-1 2,2 1-1,-2-2 1,1 0-1,-1 2 1,1-2-2,1 0 1,-1-11 0,2 0-1,-1-7 0,-1 0-1,1 4 1,-2-6-2,1 6 1,-1 2-1,0-2-1,0 7 0,0-5-1,0 6-1,0-1-8,-1-3-8,-1 6-24,1-1-67,-1 0-162,2 5-12</inkml:trace>
  <inkml:trace contextRef="#ctx0" brushRef="#br0" timeOffset="37696.9582">15394 11344 480,'0'0'12,"0"0"4,0 0 2,0 0-1,0 0-5,0 0-5,0 0-2,0 0-2,0 0-1,-7-4 0,5 4 1,0 4 1,1 9 0,-1 3-1,1-1-2,1 2-1,0-4 1,0-1 0,0 0-1,0-3 3,0 2-3,0-8 1,1 4 1,-1-7-1,0 0 0,0 0 0,0 1 0,2 1 1,-2 0 0,0-1-1,1 1 0,-1-2-1,0 3 1,0-1 1,2-2 0,-2 2-1,0 0-1,0-1 0,0 1 1,0-1 0,0 0-1,0 2 1,0-3-1,0 3 1,1-2 0,-1 0 0,0-1 0,0 2 1,0-2 0,0 1 1,0-1-2,0 0 2,0 2 1,0-2 3,0 0 2,0 0 3,0 2-1,1-2-2,-1 0-2,0-4-4,0-8-3,0-1-2,0-5 1,0 4 0,0 1 3,0 0 0,0 7-1,0 0 0,0 6 1,0-5-2,-1 1 2,0-1-2,1 1 0,0 4-2,-2-2 0,2 2 0,0 0 0,0 0 0,0 2 2,0 9 0,0 5 0,2 0 1,0 0 0,1 1-1,0 0 0,0 0 0,-2-1-1,1-5 1,-1 0 1,0 0 1,-1 0-2,2 2 0,-2-9 0,2 2 0,-2-6 0,0 0-2,0 0 1,0 1 2,1 0-1,-1 1 2,0-1-1,2 1 0,-2 0 0,0-1 0,0 1 1,0-2-2,0 1 3,1-1 0,-1 0 1,0 2-1,0-2-4,0-2-2,0-11-3,0-5 1,0-1-1,0 1-5,0 6-3,-1 5-11,-1-4-15,2 5-33,-1 1-98,1 1-73</inkml:trace>
  <inkml:trace contextRef="#ctx0" brushRef="#br0" timeOffset="39048.1">17155 11442 336,'0'0'36,"0"0"-5,0 0-7,0 0-9,0 0-6,0 0-4,0 0-3,0 0-3,0 0 0,-10-9-1,10 9 0,0-2 2,0 2 0,0-1 2,0 1-1,2-4 2,5 3-1,-1-1 0,-2 2 0,-1 0-2,4 0 0,-1 0 0,1 0 0,-4 0 0,1 0 1,1 0 0,-1 2 2,-4-2 6,2 3 4,-1 2 0,0-1-1,-1 5-4,0-2-4,0 3-2,-5 5 2,0-6-1,0 5 0,0-6 1,2-3-1,-2 2 1,3-5-2,-1 1 0,2 2 0,1-5-2,0 0 1,0 0-2,0 2 2,0-2 2,0 2-1,0-2 3,0 1-1,0-1 0,0 3-2,4-2-1,6 2-1,-3 1 0,2-1 0,-1 0 0,1 2 0,2 2 0,-5 0 0,3 3-1,-3-5 2,-3 5-3,0-1 2,-1 2 0,-2-1 0,0 0 1,0 4 0,-5-4 0,-2 1 3,-4-2 0,2-1 5,-2 0 4,1-4 4,-1 0 1,1-1-3,-3-1-3,3-2-4,-3 0-4,0 0 0,8 0-2,-6 0-1,7 0 1,-1 0-2,0 0-2,5 0 1,-1 0-6,1 0-7,-1 0-14,-1 0-25,2-2-57,-1 2-128,1 0-2</inkml:trace>
  <inkml:trace contextRef="#ctx0" brushRef="#br0" timeOffset="41835.2276">14909 10682 200,'0'0'37,"0"0"-4,0 0-1,0 0-1,0 0-5,0 0-2,0 0-3,0 0-3,0 0 2,0-5-2,0 5 2,0 0-1,0-2-1,0 2 0,0 0-3,2 0-2,-2 0 1,0-1-2,0 1 0,0 0-1,0 0-3,0 0 0,0-2 0,0 2-2,0 0-3,2 0 1,-2 0-1,0 0 0,0 0 2,0 0-5,0 0 2,0 0-2,1 0-2,-1 0 2,0 0 0,2 0 0,-2 0 0,1 0 0,1 0 2,-2 0-4,7-1 4,-1 1-2,1 0 0,5 0 0,-5 0 0,7 0-2,5 0 2,-6 0 0,2 0 0,-3 0 0,0 0 0,0 0 2,2 0-2,-1 0 0,2 0 2,4 0 0,-7 0-1,10 0 0,-4 0-1,0-2 1,4-1 1,0 0-1,-5 0 0,-1 1 0,3-1 0,-6 3 0,8 0 0,0-2-1,-2 2 0,1 0 1,0 0-1,-1 0 1,-5 0-1,5 0 1,0 0-2,-1 0 1,-2 2 1,3 0 1,-3-2-1,-1 1 1,4-1-1,-1 0 0,-6 0 2,9 0 0,0 0 1,-4 0 1,9-3 1,-4-1-1,1 1 0,-9 0-2,4 1 0,-1-1-1,-4 1 0,6 0 0,-6 1-2,0-1 1,0 0 0,-2 1 0,3-1 2,-3 2-3,1 0 0,-1 0 0,1 0 0,-8 0 2,8 0-1,-6 0 1,1 0-1,4 0 0,-2 0 0,2 0 1,3 0-1,-2 0 1,2 0-1,-2 0 1,0 0-1,-6 0-1,5-2 1,-5 2-1,-1 0-1,2 0 1,-7 0-2,0-2-3,0 2-13,1 0-26,1 0-56,-2 0-140,0 0-36</inkml:trace>
  <inkml:trace contextRef="#ctx0" brushRef="#br0" timeOffset="43296.5363">15230 10856 243,'0'0'41,"0"0"-3,0 0-1,0 0-8,0 0-6,0 0-7,0 0-4,0 0 0,0 0 3,0 0 1,-6-29 2,4 28-2,2-1-3,0 0-1,-2 2-3,2 0-3,0-3-1,0 3 3,0 0 2,0 0 0,0 3-2,0 11 0,0 0-4,0 5-1,0 1-1,0-8 0,0 6-1,0-7-1,0-1 1,0 3-1,0-9-1,0 7 1,0-4 0,0-1 1,0-1-1,0 1 0,0-2 0,0 1 0,2-1 0,-2-4 0,0 0-1,0 0 0,2 1-1,-2 1 0,1-1-1,-1 1 1,2 0-2,-2-1 2,1 0-1,-1 2 1,2-3 0,-2 0 2,0 0 0,3 0 0,-2 0 0,2 0 0,-1 0 0,6-10 0,-2-4 1,-3 5-1,3-4 0,-2-2 1,-1 6 0,4-6-1,-4 6 2,1 0-1,1 0 0,-4 4 1,2 1 0,-3 4-1,0-1 0,0 1 0,1 0 0,-1-2 0,2 2 2,-1 0 0,5 0 0,-3 3 1,2 8-2,1 2-2,-2-3 0,4 5 0,1-4 0,-6-3 2,5 4-2,-2-4 0,3-1 0,-2 0 0,0 0 0,1 0 0,0-2 0,-1 2 0,1-2 0,-1 0 0,-4-2 1,5 2-1,-5-4 0,-1 1 1,3 1-1,-5-3 0,0 0-1,0 0 1,2 1 3,-1-1 0,1 0-1,-1 2 1,1-2-1,-1 0 0,1 0 1,1 0 0,1-5-1,0-4 0,-1-6 0,1-2 0,-1-5 1,0 0 0,-1-1 0,-1 1-1,1 4 0,-2-2-1,1 8 0,-1-2 0,0 0-1,0 9 0,0 0-3,0 5-5,0-2-13,0 2-26,0-1-52,2-1-101,-1-4-48</inkml:trace>
  <inkml:trace contextRef="#ctx0" brushRef="#br0" timeOffset="43995.5845">15740 10747 469,'0'0'-3,"0"0"-1,0 0 1,0 0 6,0 0 2,0 0-3,0 0 1,0 0-3,0 0-1,0 0 1,-91 150 0,88-139 0,-1-1 1,4 2-2,-2-7 0,2 0-1,0-5 1,0 6 0,0-2-1,0 1 3,0 0 1,0-5 0,0 0 5,0 0-2,0 0 2,0 2 1,6-2-2,-1 0 2,5-2-3,-2-3 2,-2-3-1,0 0-2,-2-3 1,2 2-2,-3-1-1,2 0 0,-3 3 2,1 3 2,-3 4 1,0-2 2,0 2-1,1-1-1,-1-1 2,2 2-3,-2 0 2,1 0-2,1 9-2,-1 2-3,0 5 1,3 0-3,-2-4 1,3 5 0,0-9-3,-2 2 3,2 0-1,-4-8 1,2 3 2,-3-5-2,2 2 1,2 0 0,-1 1 0,-1 0 0,-2-3-1,6 0 1,-1 0 0,3-4-1,4-5 0,-2-2 0,2-5 1,-2 2-2,-2-3 1,1-3-2,-2 1-1,1-1 3,-3 5-2,1 0 3,-3 5 0,-2 6 1,0-1 0,-1 5-1,0 0 2,0 0-3,0 0-3,0 0 2,0 0-1,-2 12 0,-2-3 1,-2 8-2,6 0-1,0-3 0,0 6-1,6-4 1,4-3 1,-4-4 0,5 1 0,-4-5 1,1-1 1,2 1 2,-8-4 0,3 2 1,-5-3 2,0 0 2,0 0 1,0 1-2,0 5-6,-5-1-8,-9 4-16,-6-1-31,-2-1-59,-2-5-118</inkml:trace>
  <inkml:trace contextRef="#ctx0" brushRef="#br0" timeOffset="82663.3456">4716 10023 529,'0'0'9,"0"0"-2,0 0 0,0 0-2,0 0-4,0 0 0,0 0 1,0 0 3,0 0 0,-35 123 0,32-62-3,2 10 2,1 5 1,0 5-1,0 0 1,1 0-2,5 0-2,2-5 2,-2-4-3,3-6 2,-1-8-4,-1-7 5,0-8-3,2-8 1,-5-7 0,2-9-1,-2-2 3,-2-7-1,-1-3 2,1-2-4,-2 1-2,1-2-3,0 1-13,1 0-22,-2-5-35,0 0-48,0 0-78</inkml:trace>
  <inkml:trace contextRef="#ctx0" brushRef="#br0" timeOffset="83718.1579">4578 10091 410,'0'0'26,"0"0"-7,0 0 0,0 0-7,0 0-5,0 0-5,0 0-4,0 0 0,0 0 0,0 0 2,-6-15 1,6 15 0,0-4 3,4 1-1,6 1-1,2-1 2,1-1 0,4 4 1,-1-4 1,7 3 1,3-2 1,3-1-1,1 1 2,2 1 0,0-1 2,6 1-1,2-1 0,2-1-4,7 4-2,0 0-1,6 0 0,3 0-1,4 0-1,3 0 0,2 0 0,4 0 0,2 0-1,4 0 1,0 2-1,2 0 0,1-2 1,1 0-1,2 0 0,-1 0 1,3 0-1,-1 0 1,1-2 1,0 0-2,0-3 1,1 3-1,-2-1 0,-1-2 1,-2 3-1,-4-3-1,-2 0 2,-1 0 0,-4 3 1,0-1 2,-6 0-3,-2 1 3,-3 0-2,-5 2 0,-2 0 1,-3 0-1,-7 0-1,1 0 0,-6 0-1,-3 0 1,-2 0 0,-7 2 0,-6 0 0,-1-1-1,-8-1 1,-3 0 0,-1 2 1,-6-2 0,0 0 1,0 0 5,2 0 0,-1 0 4,-1 0 0,3 0 1,-2 0-2,1 0-2,-1 0-2,1 0-2,-1 0-2,1 0 0,-1 0-2,1 0 0,-2 3 0,1-3-1,-1 0 0,3 0 1,-3 0-2,1 0 1,-1 0-1,2 0 0,-2 0 1,1 0-1,-1 0 1,0 0 0,0 0-2,0 0 0,3 0 0,-3 5 0,0 9 1,1 8 0,-1 9 2,0 11-2,0 8 2,0 8-2,-1 10 4,-2 5-3,0 2 1,-1 3 2,0-1-4,1 1 3,0-2-1,0-3-1,0-4 1,0-5-2,2-5 2,-1-6-2,2-5 2,0-3 3,-1-6-4,1-4 4,0-3-5,-2-11 1,2 1 0,0-11 0,-1 2 0,1-1 0,0-8 0,0 3 0,0-7 1,0 0 1,-4 0 0,4 1-2,0 1 2,0-1-3,0 1-4,0 0-8,0-1-12,0 0-20,0-1-33,-2 0-61,2 3-118</inkml:trace>
  <inkml:trace contextRef="#ctx0" brushRef="#br0" timeOffset="84880.4548">4768 11326 351,'0'0'3,"0"0"1,0 0 3,0 0 0,0 0-1,0 0-1,0 0 2,0 0 2,0 0 2,15 9 3,-9-4 3,8-2 1,2 1 2,0 0-1,0-1 0,2 0 3,0-1-2,4-1 1,11 0-5,-3 2-1,2-3-5,1 0-2,3 0 0,-1 0-1,4 0-1,2 0-1,2 0 0,3 0 0,5 0-3,1 3 1,-1-2 0,8-1-2,-3 1 0,3-1 1,-2 0-2,3 2 1,0-2-1,0 1 0,1 0 1,0-1-1,1 0 1,0 0-1,0 0 0,-1 0 1,0 0-1,0 0 1,-2-2 0,0 0 0,-1-3 2,-2 2 0,-1-1 1,-1 1 1,-2-1 0,-1 1 2,-2-1-2,0 1-1,-3 2-2,0-1-1,-1 0 0,-2 2 1,-2-3-2,2 1 2,-1 2-2,0 0 0,3 0 1,-4 0 0,6 0 0,-2-2 0,1 0-1,-2 2 0,0-1 1,-2 1 0,3-2 1,-3 2-1,2 0-1,-3 0 0,-2 0 0,-4 0-3,-7 3-17,2 3-39,-11 1-121,-8 1-96</inkml:trace>
  <inkml:trace contextRef="#ctx0" brushRef="#br0" timeOffset="87006.7338">5027 9611 454,'0'0'-5,"0"0"4,0 0 3,0 0 0,0 0 1,0 0-2,0 0 0,0 0 0,0 0 0,-77 135-1,73-124 0,1 0 0,-1-1 1,4-5-1,0 1 2,0-6 0,-3 0 2,3 0 4,0 1 5,0 1 4,0-1-1,0-1-2,0 2-5,0-2-4,0 0-2,0-11-2,7-2 2,2-7-1,-5 2 3,5-1 1,0-3 1,-1 0 1,0 1 1,0-2-1,-2 2 0,2 0-3,-3-1-1,-2 7 0,3 0 0,-5 6 1,2 4-1,0 2-2,-3 3-1,0-2-2,0 2 0,1 0 0,1 0 1,3 0 0,1 9 1,0 6 1,4 6-1,-4 3 1,1 1-1,-3-3 0,1 2-1,-1-4 0,-1-6 0,2 1 1,-2 1-1,3-6 0,0 5-1,-3-4-2,0-2-7,-1 2-10,-2-7-19,4 7-18,-4-7-28,3 1-46,-2 0-56</inkml:trace>
  <inkml:trace contextRef="#ctx0" brushRef="#br0" timeOffset="87203.135">4962 9722 556,'0'0'16,"0"0"-6,0 0-2,0 0-4,0 0-4,0 0 0,0 0-6,0 0-15,0 0-33,0 0-68,120-54-115</inkml:trace>
  <inkml:trace contextRef="#ctx0" brushRef="#br0" timeOffset="88620.6109">7589 9574 445,'0'0'36,"0"0"-3,0 0-6,0 0-13,0 0-8,0 0-8,0 0 0,0 0 1,0 0 1,0 0 0,-4-9 2,4 16-1,0 6 1,0 6-2,0-7 0,1 8-2,1-8 0,-2 1-21,0 8-26,0-2-46,-2 4-67,-1-7-47</inkml:trace>
  <inkml:trace contextRef="#ctx0" brushRef="#br0" timeOffset="89029.6266">7557 9554 641,'0'0'24,"0"0"-6,0 0-4,0 0-3,0 0-7,0 0-4,0 0-1,0 0 0,0 0 0,0 0-3,29-36 1,-22 36 0,3 0 1,-5 0 0,2 2 1,3 3 0,-6 5-2,2-3 2,-4 3 0,-1 2-1,-1-1 1,0 1-2,0-6-1,0 5-1,0-5-1,2 3-3,-2 3 0,8-4 1,2 2 2,0-1 2,5 1 1,-5-1 2,0-4 1,3 3 0,-6-1-2,0-3 1,-2 2 0,-2-2-1,-2-1 1,0 7 1,-1-3 2,-6 5-1,-8 2-1,-3-2-8,-3 0-21,-3-1-47,-2 0-100,0-3-67</inkml:trace>
  <inkml:trace contextRef="#ctx0" brushRef="#br0" timeOffset="90339.2417">5624 10097 233,'0'0'57,"0"0"-9,0 0-7,0 0-6,0 0-2,0 0-2,0 0-1,0 0-6,0 0-4,-4-28-4,4 26-2,0 0-1,0 1-1,0-1-2,0 0-4,0 2-2,0-3-2,0 3-3,0-1 0,0 1 1,0 0-3,0 0 2,0 0 1,0 11 0,0 6 1,4 7 2,-1 1-2,1 4 0,1 4 1,-1 4-1,2 1 1,-1 3 0,1 0-1,-1 3 0,-2 0 3,-2 0-2,2 0 3,-3 0-3,3-2-2,-3-1 1,3-3-1,-2 1 2,2-2-2,-2-1 1,1-4 0,-1 2 1,1-2 0,-1-2 1,1 1 0,-1-1-1,2-3 1,-3 1 1,3-4-3,1-1 2,-2-7-3,1 1 2,-2-7 2,1 2-4,2 2 3,-4-7-3,1 3 1,0-5-1,-1 0 0,2 0 1,-2-5-2,0 0 2,0 0-1,0 0 0,0 3 0,0 4-1,3-2 2,-3 9-2,0-1 1,0-1 0,0 6 0,3-8 1,-2 9-1,-1-9 1,1 3-1,1-4-2,0 3 2,-1-2 0,-1-5-1,2-1 1,-1-1-6,0 2-5,1-2-17,1 1-29,-3-4-55,0 0-92,4 0-40</inkml:trace>
  <inkml:trace contextRef="#ctx0" brushRef="#br0" timeOffset="92780.9812">5277 10350 246,'0'0'40,"0"0"1,0 0-5,0 0-8,0 0-4,0 0 0,0 0-4,0 0 0,0 0-1,0 0-5,5-15-1,-5 14-2,0-1-2,0 0-1,0 2 0,-2-1-3,-4 1-2,-1 0 0,-2 0-1,-5 1 0,8 6 2,-6 2-2,1 2 2,5 1 0,-2 0 0,3 1 0,-2 4-1,3 0 1,-2 6-1,0 0 1,3-3 3,2 4-4,-1 0 4,1-2-4,-1-6-1,2 3 0,0 0 0,0-1 0,0 1-1,0-3-1,2 0-1,1-5 1,1 4 1,5-3 0,-3-5 1,2 3 1,-3-5 1,3 0 0,1 2 1,1-5 1,3 4-1,0-5 1,4 0-1,-1-1-1,2 0 1,3-2 1,-1-4 1,-2-1-1,1 0-1,-3 0-1,-1-1-1,-3 1 1,-1 0 2,0-2-3,-5 1 1,1-3-1,1 6 0,-6 0 0,1 2 1,-3-3 0,0-5-1,-2 2-1,-9-4 0,1 5-1,-10 4 1,1-1-2,-3 5-3,-3 0 2,1 2 0,4 5 1,0 3 1,3 3-3,0 0-4,4 1-7,0 3-17,3 1-21,2-1-43,0 3-60,2 2-103</inkml:trace>
  <inkml:trace contextRef="#ctx0" brushRef="#br0" timeOffset="93408">5566 11500 536,'0'0'25,"0"0"0,0 0-3,0 0-5,0 0-3,0 0-6,0 0-2,0 0-5,0 0 0,-160-10 0,132 29 3,4 2 1,1 4 0,3 0 0,5 1 0,3 0-3,5-7 1,4-1-3,3 1 2,5-2-1,6 0-1,10-2 0,3-5 0,6-6-7,6-1-19,5-3-55,4 0-133,-2-7-52</inkml:trace>
  <inkml:trace contextRef="#ctx0" brushRef="#br0" timeOffset="97740.0915">6668 10109 73,'0'0'31,"0"0"-3,0 0-4,0 0-4,0 0-1,0 0 3,0 0-1,0 0 5,0 0 2,0 0 5,-23-10 1,23 8 3,-3 1-4,3-1 0,0 0 1,0 1-6,-1-1-5,1 2-7,-2-3-6,2 3-7,0-1-3,-1 1 0,1 0 0,-2 0 1,2 1 2,0 14 3,0 8 0,0 11 1,0 5 2,5 7-1,-1 3 1,4 3-1,-2 5-2,0 1 0,1 1-4,-1 1 3,3-2-4,-2 1 1,-1-3 0,0-2-1,1-3 1,-3-3 0,-1-4 1,1-3-2,-1-5 3,-1-5-2,1-2 2,-2-4 3,1-6-1,-2-1 3,1 0-5,-1-5 2,0 1-5,0-4 0,3-3-1,-3-4 1,0 4 0,0-7-1,0 0 1,0 0-1,0 1 1,4 1 0,-4-1-2,0 1-10,0-1-13,0 1-24,0-2-36,0 0-44,0 0-52,-4 0-45</inkml:trace>
  <inkml:trace contextRef="#ctx0" brushRef="#br0" timeOffset="98375.5847">6383 10561 259,'0'0'42,"0"0"9,0 0-4,0 0-8,0 0-10,0 0-8,0 0-3,0 0-5,0 0-3,9 3-1,-6-6-3,0-5-4,-2 3 5,-1 0-4,0-5 3,0 3 0,0-5-2,-4-4 1,-6 4-1,-2-3 1,-4 3-3,7 2 0,-5 5-1,5 0 0,-5 3-1,-2 0-1,3 2 1,-4 0-1,5 5 0,-1 4 1,4 1-1,-1 0 1,3 3-2,6-2 5,-1 7-3,2 0 3,0 1-1,6 3-2,7-2 0,-3 0 1,2-4 0,1 3 1,3-1 0,1-1 0,-1-2 1,1 0-2,-4 0 0,0-1 0,0-2 0,-4-2 1,-5 0 0,2-3 1,-5-2 2,1 5 5,-2-5 1,0 7 3,-3 2 4,-6-2-1,1-1 1,-4-4-1,-1 0-3,0-4-1,-2 1-2,4-3 0,-2-1-3,-1-2 1,3-9-4,1 2-1,3-4-3,4-6-1,3 0-2,2-9-1,9-1-2,4 2-5,6 0-9,4 0-15,5 7-29,1 0-90,5 6-119</inkml:trace>
  <inkml:trace contextRef="#ctx0" brushRef="#br0" timeOffset="99623.5428">6210 11072 396,'0'0'17,"0"0"-1,0 0 0,0 0-2,0 0 3,0 0-2,0 0-1,0 0-1,0 0-2,0 0 3,27 128-4,-14-100 1,2 1-3,2 0-2,0-1 1,2 1-3,-3-1 1,1-1 0,-1-3 2,0 0-1,2-1 1,-1 0 1,-1-4-2,1 1-1,2-3 0,-2-2-1,2-1 0,0-4 0,4 0 1,0-4-1,2-3 0,5-2 0,-1-1 0,3-3-1,2-7 0,1-2-1,3-5 0,-2-2 0,4-5 0,-1 2 2,-1-3-1,1 1 2,-4-2-2,-1 2 3,-3-1-2,-2-1 0,-3-1 0,-6 2-1,0 2-1,-3 0-1,-5 3 1,-4 5-4,-1 2 3,-3 3-3,-4 6 3,3-1 0,-3 5-1,0 0 0,0 0-2,0-3-4,0-3-9,0 1-21,0-2-35,0 3-61,0 4-105</inkml:trace>
  <inkml:trace contextRef="#ctx0" brushRef="#br0" timeOffset="99881.3335">7138 11021 617,'0'0'4,"0"0"2,0 0 1,0 0 0,0 0 0,0 0-1,0 0 0,0 0-3,0 0-1,0 0-1,95 8 1,-77-2-1,-7-3 0,1 5 0,-2-1-1,-5 1 2,3 6-1,-6 1 0,-2 5 1,0 9-9,-5 0-31,-6 3-76,-3 5-144,-3-2-2</inkml:trace>
  <inkml:trace contextRef="#ctx0" brushRef="#br0" timeOffset="100945.5211">5461 11172 271,'0'0'54,"0"0"-5,0 0-7,0 0-4,0 0-6,0 0-5,0 0-6,0 0-7,0 0-5,0 0-5,-3-33-2,3 33 1,0 0 1,0 0 2,3 8 6,10 8-3,-2 6 4,2-2-5,0 0-2,1 1-2,1-3 0,2 0 0,-2-2 0,4-1 0,-3-2 1,-2-2-1,4-1-1,-4-3 1,-1-2 1,1 0 0,1-1 1,-3-1 1,4-1-2,-3 1 2,-1-3-1,6 0 0,2-4-1,3-1-1,1-5 0,-4 0 0,4-2-1,-1-1-2,0-1 1,-1-2 0,1-3 2,-1 3 0,-2-2 0,-1 1-1,-2 0-4,-7 4 4,1 1-5,-7 5 4,-1 2-1,2 2 0,-3-1 0,-1-1-1,1 0 2,-2 1-2,0 4 0,0-1 0,0 1-4,0-2 0,3 1-3,-3 1-5,0-1-6,0 1-16,0 0-25,6 0-44,-2 0-75,7 0-75</inkml:trace>
  <inkml:trace contextRef="#ctx0" brushRef="#br0" timeOffset="101207.6313">6068 11094 529,'0'0'25,"0"0"-2,0 0-6,0 0-12,0 0-4,0 0-1,0 0 5,0 0-1,0 0-1,23-11 1,-1 8-1,-6 1 1,1-1 1,-7 1 0,3 2-2,2 0 0,0 2 0,0 8 0,-4 5 1,-5 4 1,-4 10-1,-2 10-16,-3 5-56,-10 7-150,-5 2-50</inkml:trace>
  <inkml:trace contextRef="#ctx0" brushRef="#br0" timeOffset="110914.511">4872 10939 122,'0'0'39,"0"0"-5,0 0-2,0 0 0,0 0-1,0 0 0,0 0-2,0 0-1,0 0-2,-15 4 2,13-4-1,1 0-1,-1 0-2,1 0-4,-1 0-1,1 0-3,-1 0-1,1 0 0,-1 0-3,1 0 0,-5 0 1,-1 0-1,0 0 0,1 0 1,2 0-3,-1 3 0,-1-2-2,1 0 0,-2-1 0,2 0-3,-1 0 2,2 0-1,-2 0 0,1 0 0,-1 0-1,1 2-1,5-2-1,-1 0 0,1 0 0,-2 0-1,1 2 0,-2-2 0,3 0-2,-3 0 0,3 0-2,0 0 2,0 0-1,0 0 1,0 0 0,3 0-1,10 0 3,7 0-2,5-2 0,-2-1 0,2-1 0,1 0 0,0 0 3,1-3-3,-1 2 0,4 0 1,-1-2 0,0 2-1,-2-2 1,-1 2 0,-3-3-1,1 1 2,-1 0-1,-2 2 0,-6 0-1,0 2 0,2-2 1,-5 2 0,5-3-1,-1 3 2,-6-2-1,8 2 1,-3-4 0,-3 2-1,4 1 2,-2-2-1,1 1-2,-5 1 2,3-1-2,-4 3-2,-4-1 4,1 3-4,-1 0 2,-2 0 0,3-3 0,-1 3-1,-5 0-4,0-1-1,0 1-9,3 0-9,-2 0-20,1 0-27,-2 0-45,0 0-91,0 8-44</inkml:trace>
  <inkml:trace contextRef="#ctx0" brushRef="#br0" timeOffset="111327.8605">4719 11050 514,'0'0'24,"0"0"2,0 0-1,0 0-11,0 0-4,0 0-6,0 0-2,0 0 2,0 0 0,0 0 0,-26-6 2,40 3-1,8 0 1,7-2-1,2 0 2,6-2-1,2-1 1,3-2 4,3 0-2,1-2 1,5-4 2,-2 1-3,3 0 0,-1-1-2,-2 1-3,-2 2 0,-6-1-3,2 5 0,-8 0 0,-5 3-1,-8 3 1,-5 0-1,-4 0 0,-7 1 1,0 2-1,-6 0-1,0 0-2,0 0-6,1 0-11,0 0-21,1 0-44,-2 0-115,0 2-70</inkml:trace>
  <inkml:trace contextRef="#ctx0" brushRef="#br0" timeOffset="113596.3953">6000 10882 493,'0'0'-1,"0"0"0,0 0 3,0 0 2,0 0 1,0 0 1,0 0-1,0 0 1,0 0 3,43 36-2,-22-35 0,5-1 2,1 0-1,2-4 1,1-2 1,1-2 2,-1-1-1,5 2 1,-3-1-3,-2 0-4,-4 3-1,-6 2-1,-2-1-2,-7 3 1,-5-1-1,4 1 0,-4 1 0,1 0 0,-1 0-1,-6 0-1,0 0 0,0 0 0,1 0-3,0 0-5,1 0-11,0 0-28,-1 0-33,-1 0-74,3 0-80</inkml:trace>
  <inkml:trace contextRef="#ctx0" brushRef="#br0" timeOffset="113899.4426">6091 11018 492,'0'0'1,"0"0"8,0 0 7,0 0 2,0 0-4,0 0-5,0 0-2,0 0 0,0 0 2,0 0 4,178-17 2,-146 12-2,0-2 0,-2 3-4,-3 0-2,-7 0-1,-2 3-1,-5 0-3,-3-2 0,3 3-2,-7 0 1,0 0-2,-6 0-2,0 0-1,0 0-8,0 0-15,0 0-39,0 7-83,0 3-103</inkml:trace>
  <inkml:trace contextRef="#ctx0" brushRef="#br0" timeOffset="122275.4054">8780 10161 557,'0'0'42,"0"0"-5,0 0 0,0 0-6,0 0-7,0 0-9,0 0-8,0 0-3,0 0-1,-5-53-1,5 68 0,0 9 0,0 7 1,0 3-2,2 0 0,1-4-1,0-1-2,4-5 3,-1-4-2,0-7 1,2 1 1,-3-6-2,4-3 1,-2 2 0,3-2 1,-1-3-1,-5 0 0,6-2 1,1 0 0,4 0-1,4-6 2,-6-2-2,4-2 2,-5-2 1,1-2-2,-6-1 0,3 0 1,-1 0-2,-5 2 1,3 1-1,-3 5 1,-2 2 0,1 0 0,-3 5-1,0 0 2,0 0 0,0 0-4,0 0 2,0 0-2,0 8 1,0 8 0,-1-1 1,-1 3-1,2 1-3,0 2-9,0 7-7,0-3-12,0-3-13,0 2-15,2-2-23,-1-7-35,2 2-22,-1-6-25</inkml:trace>
  <inkml:trace contextRef="#ctx0" brushRef="#br0" timeOffset="122615.5435">9301 10171 418,'0'0'83,"0"0"-14,0 0-12,0 0-20,0 0-13,0 0-9,0 0-7,0 0-4,0 0-3,0 0-1,-67-102-1,53 112 0,2 3-2,9 6 1,3 3-3,0 4 4,3 5 0,10 1 1,3 6 2,2-2-2,2 0 0,2-1 3,-1-1-5,-2-5 5,-1-2 1,-6-3-1,-6-9 4,-3 0 3,-3-1 4,-6-3 4,-7 2 7,-1-4-4,2-3 2,-5-2-1,0-4-3,-1 0-2,2-8-7,-1-6 1,8-3-8,6-5 1,3-7-3,3-5-4,12-9-2,8-6-13,4-6-17,12-1-38,3-3-112,2 5-119,-1 5 7</inkml:trace>
  <inkml:trace contextRef="#ctx0" brushRef="#br0" timeOffset="133354.9619">8192 8393 436,'0'0'47,"0"0"2,0 0-6,0 0-9,0 0-11,0 0-9,0 0-8,0 0 0,0 0 3,-15-3 0,15 3 3,12 5 0,8 2 0,12-2 0,3 0 0,1-3 1,7-2-2,-2 0 1,-2 0-3,-2-2-1,-2 0-2,-5-1-2,-9-1-1,-1 3-1,-7-1 0,0 0-1,-3 2-2,-4-1 0,1 1-3,-7 0-5,0 0-7,0 0-19,1 0-39,4 0-104,-2 3-103</inkml:trace>
  <inkml:trace contextRef="#ctx0" brushRef="#br0" timeOffset="134037.2233">4849 9736 754,'0'0'0,"0"0"1,0 0 4,0 0 5,0 0 2,0 0 0,0 0-4,0 0-2,0 0-1,0 0-2,192 6-1,-154-6-1,1 0-1,0-3-3,0 2 2,2-3-1,-2 3-2,1-1-2,1 2-5,-4 0-13,0 0-17,-2 0-32,-3 0-60,-3 2-141</inkml:trace>
  <inkml:trace contextRef="#ctx0" brushRef="#br0" timeOffset="134304.175">6195 9729 660,'0'0'11,"0"0"6,0 0 8,0 0 1,0 0-4,0 0-4,0 0-7,0 0-5,0 0-2,174-3-4,-139 1-6,-1 2-12,-1 0-42,-4 2-170,-7 3-68</inkml:trace>
  <inkml:trace contextRef="#ctx0" brushRef="#br0" timeOffset="135962.4436">20216 9085 559,'0'0'9,"0"0"-7,0 0 1,0 0-5,0 0-2,0 0 4,0 0 7,0 0 7,0 0 5,-19 239-3,24-142-3,1 9-1,1-1-4,1-1-4,1-8-4,0-9 0,0-7-2,0-7 4,1-12-2,1-6 2,-1-11-2,-1-8-2,-1-8 0,-2-12 0,-2-5-3,-2-6 0,1-4-1,0 2-5,2-3-5,5 0-21,-1-13-28,2-9-32,1-7-33,-4-4-24</inkml:trace>
  <inkml:trace contextRef="#ctx0" brushRef="#br0" timeOffset="136999.1864">20148 9106 631,'0'0'17,"0"0"-3,0 0-2,0 0-5,0 0-3,0 0-1,0 0-4,0 0 1,0 0 1,10-21-1,25 21 2,5 0-1,7 0 1,8 0-2,6-3 3,3 3 1,10-2 1,2-1 0,9-4-1,3 2 0,6-3-1,4 1 0,6-1 1,2 2-2,7-2 0,2 2 2,5 0-1,2 0 1,5 0-1,3 0-2,3 1 2,-1-2 2,2 2-1,-1 0-1,-1 0 1,-5 0-3,-4 0 1,-5 1-1,-3-2 1,-6-1-2,-7 0-1,-5 0 2,-9-1 1,-5-1 0,-7-1-1,-7 3-1,-4-3 0,-7 2 0,-6 1 0,-3 0 1,-5 1 0,-6 2-1,-4 1 1,-4 0 0,-11 1-1,1 0 0,-7 2 0,-1 0 0,0 0 1,-8 0 1,3 0-1,-7 0 0,0 0 2,0 0 0,1 0 0,1 0-2,-1 0-1,0 0 2,1 0-1,0 0 1,-1 0-2,1 0-1,-1 0 0,3 2 1,4 4 0,2 5 0,0 1 0,3 2 1,-3 0 0,-1 6 0,2 6-2,-1 1 1,2 7-1,-2 6 3,-1 4 3,-3 9-3,-1 3 4,-3 6-4,-2 5-3,0 3 3,0 0-3,0 1 2,0-2-2,0-3 2,1-4 2,5-4-3,0-5 2,-1-4-3,3-5 0,-2-6 1,2-2 0,-4-2 0,2-5-1,-1-2 1,-1-2 0,0-3 1,0-7 0,-2-4-1,-1-2 0,1-4-1,-2 2 2,1-2-1,-1-5 0,0 0 1,0 0-1,0 3 2,1-3-1,-1 2 1,0 0 0,0-1 0,0 1 0,0 0-1,0-2 0,-4 3-1,-7 2-1,-4 0 1,-6 2-1,-2-3 0,-6 1-1,-4-2-2,-8 6-1,-8-1 1,-6 0-1,-6 3 2,-10-2-1,-4 2 1,-10-3 1,-6 2 1,-9-5 2,-7 2 1,-7-2 0,-7-1 0,-7-1 0,-5 2 1,-9-2-2,-3 1 1,-6 0-1,-2 0 2,-3 3 0,1-1 0,2 1 0,-1-2-1,4 2 0,4 0 1,6 0 2,5 1 0,8-1 1,9 0 1,5-2-3,9 0 2,7 0-3,8-2-1,8 1-1,8-4-1,8 0 1,7 0-1,10 0 1,11-4 1,14 1 0,9 2 1,10 1-1,4 0-4,-2-2-3,2 2-6,0-5-7,6-2-10,9-3-20,5-3-41,3 2-159,1 4-46</inkml:trace>
  <inkml:trace contextRef="#ctx0" brushRef="#br0" timeOffset="138286.8945">21085 9285 270,'0'0'60,"0"0"-4,0 0-4,0 0-7,0 0-4,0 0-7,0 0-6,0 0-3,0 0-5,0 0-3,14-101-2,-14 96-2,0-2-2,0 3 0,0-2 1,-2 1-2,0 1-1,1-1 0,1 5 0,0-1-2,0 1-1,0-2 1,0 1-3,-2 0 0,2-2-1,-1 3-3,1 0 0,-2-2-1,2 2 1,0 2 1,0 15 4,0 12-2,0 14 3,2 4-5,1 4-2,2 4 1,1 1-2,0 2 4,1 0-5,1 0 6,-1-2-5,1 2 4,1-6 0,-1 0-3,0-1 4,-2-5-3,0-1 0,-3-1 1,-1 0 0,1-3 2,-3-3-2,2-1 1,-2-3-2,0-3 2,0-2-1,0-9 1,0 0 0,0-7-1,0-1 0,0 0 0,0-5-1,0-1 0,0-6 0,0 0 0,0 0-1,0 1 2,0 0-2,0 1 2,0-1-1,0 1-1,0-2-2,0 0-3,0 2-6,0-2-14,5 0-16,-2-5-29,0-4-96,0 0-104</inkml:trace>
  <inkml:trace contextRef="#ctx0" brushRef="#br0" timeOffset="139266.3315">20460 9753 437,'0'0'25,"0"0"-7,0 0-2,0 0-6,0 0 2,0 0 1,0 0-2,0 0 1,0 0-3,0 0 1,10-107-3,-2 93 0,-1 1-3,-2 8-1,3-2 0,-2 1 0,-3 2 2,0 3-2,1 1 0,2 0 2,4 5-1,-1 4-1,-1 3-1,-1 2-2,0 3 2,-1-2-2,-3-1 1,0-2 0,-1 0 1,1 0-1,-3-6 0,1 4 1,-1-4 0,0 0 1,1 1-1,-1-7-1,0 0 2,0 0-2,0 1 2,3 1 1,-3-1 2,0 0 1,0 1 1,0-1 1,0 1 3,0 0-1,0-1-3,0-1-4,0 2-1,2-2-2,-1-3-1,3-8 1,1-4-1,-1-2 0,4-6 2,-1 2-1,-2-1 0,1 2-1,0-2 0,1 1-1,2 2 0,-3 3 1,0 1 0,-2 7 0,0 0 0,3-1 0,-4 6-2,0 1 0,2 0 1,0 2-1,4 0 1,5 2 1,-2 10 0,1 5 2,-4 1-1,-2 4-1,-1 1 2,-3 0-2,1 2 1,-3-10-1,-1 4 2,2-5-2,-2-1 1,0-1 2,0 1-2,0-1-1,0-6 1,0 0-1,0-6 0,0 0 0,0 0 0,0 2 0,0-1 0,0 1 0,0-1-2,0 1 0,0-1-2,0 1-2,0-1-4,0 0-5,0 1-11,0 0-20,2 4-32,0 0-63,1 5-106</inkml:trace>
  <inkml:trace contextRef="#ctx0" brushRef="#br0" timeOffset="139535.9705">20907 9796 672,'0'0'13,"0"0"-3,0 0-2,0 0-3,0 0-2,0 0 0,0 0 1,0 0-1,0 0-1,0 0 3,35 48-5,-28-31 5,-4-7-5,-2 0 1,2 2 0,-1-8-1,-1 5 0,1-5-1,-1 1 1,1 1 0,-2-6-1,0 0-2,0 0-1,1 1-6,-1 1-3,2-1-8,-2 1-16,1 0-40,-1-1-97,1-1-83</inkml:trace>
  <inkml:trace contextRef="#ctx0" brushRef="#br0" timeOffset="140576.4851">21940 9212 406,'0'0'52,"0"0"-1,0 0-7,0 0-3,0 0-10,0 0-3,0 0-7,0 0-4,0 0-1,0 0-7,-9-50-3,7 48-2,2 2-2,0 0 0,-1 0-1,1 0-1,0-3 0,0 3-2,-2 0 1,2 0 0,0 0 1,0 3 2,0 9 3,0 10-3,0 8 4,0 3-3,2 3 0,-2 5 2,1 1 1,-1 5 2,0 2-4,2 2 0,-1 1-4,-1-3 0,2 0 2,0-1 1,2-3 3,-1-1-3,0-2 4,2-1-3,-1 1-1,1-5 0,1 0-2,-2-3 0,0-1 1,2-3-1,-2 0-1,-2-1 0,2-1 0,0-2 0,-2-4 0,1-5 1,0 0-1,-2-5 1,1-2-1,-1 3 2,-1-9-3,2 7 1,0-7-1,0 1 1,-1-1 0,-1-4-1,0 0 0,0 0-1,2 2-2,-2 0-3,1-2-7,-1 0-10,1 1-16,-1-1-30,0 0-62,2 0-129,-2-1 7</inkml:trace>
  <inkml:trace contextRef="#ctx0" brushRef="#br0" timeOffset="141283.0374">21380 9619 483,'0'0'45,"0"0"-7,0 0-5,0 0-9,0 0-8,0 0-8,0 0-6,0 0-1,0 0 3,17-54 0,-7 58 4,1 9-3,0 6-1,-1 2-1,-3 3-1,-1-2 0,-4 2-1,2-7 0,-2 0 0,-1-5 0,-1-2 2,0 2-3,0-7 1,0 1-1,0-6 0,0 0 1,0 0 1,0 1 0,0 1 1,0-1 1,0 0 1,0-1-2,0 2-1,0-2-1,0-2-1,0-8 1,3-8 0,1-4 0,2-2-2,0 0 0,1 2-1,3-3 3,0 1 1,0 1 1,3 1 1,-1 3 0,-3 7-2,1 1-1,-6 6 1,0 1-2,1 3-1,-5 1 1,4 0-1,7 0 2,1 1-1,0 6 0,-4 3-1,-2 4 1,-1 1 1,-2 7-2,-1 0 0,0-1-1,-2 0-2,0 1-1,0-2-1,-2 1-8,-2-3-9,1-3-17,0 0-25,-1 0-45,1-3-69,-2 3-47</inkml:trace>
  <inkml:trace contextRef="#ctx0" brushRef="#br0" timeOffset="141580.7536">21689 9803 442,'0'0'41,"0"0"2,0 0-10,0 0-7,0 0-12,0 0-3,0 0-5,0 0-1,0 0 1,63-10 1,-58 18-1,-5 4 1,0 5 2,0 0-3,-2 5 5,-4-3-3,-3-2 2,-2-3 0,3-4 2,-1 0-2,3-4-1,-2 0-3,2 0-2,3-3-1,-1 1-1,4-4-1,0 0 0,0 0 1,0 1 0,0-1 2,3 0-1,9 0-1,8 0-3,3 0-5,-1-5-4,2-1-6,1 0-17,-3 0-31,2 0-117,-8 3-82</inkml:trace>
  <inkml:trace contextRef="#ctx0" brushRef="#br0" timeOffset="141895.4648">22414 9844 760,'0'0'13,"0"0"0,0 0-3,0 0-7,0 0-10,0 0-6,0 0-5,0 0-9,0 0-18,0 0-36,8-9-100,-2 9-80</inkml:trace>
  <inkml:trace contextRef="#ctx0" brushRef="#br0" timeOffset="142056.7589">22697 9807 471,'0'0'-80,"0"0"-126</inkml:trace>
  <inkml:trace contextRef="#ctx0" brushRef="#br0" timeOffset="142167.5936">22946 9795 675,'0'0'3,"0"0"-10,0 0-44,0 0-191,0 0-29</inkml:trace>
  <inkml:trace contextRef="#ctx0" brushRef="#br0" timeOffset="142975.1426">23541 8990 431,'0'0'37,"0"0"-1,0 0-1,0 0-5,0 0-5,0 0-8,0 0-8,0 0-2,0 0-5,-11-29 6,9 44 2,-2 15 1,1 9 0,2 10-2,1 4-1,0 6-4,0 3 3,0 2-4,1 1 0,4-2 2,-1-5-3,0-2 2,0-6-3,-1-4 3,0-2-1,0-5 3,0-5 2,-1 1-3,-2-3 6,0-1-4,0-3-2,0-1 3,0 1-5,0-4 0,0-5-1,0-4-1,0 2-1,0-4 2,0-2-2,0-1 1,3-5-1,-2-1 0,2 2 0,-3-6 0,2 2 0,0 1-2,2 1-2,-1-2-3,2-2-8,1 0-10,5 0-18,2-4-27,-4-3-62,4-3-119,-7 0 16</inkml:trace>
  <inkml:trace contextRef="#ctx0" brushRef="#br0" timeOffset="143887.7071">23725 9457 391,'0'0'33,"0"0"-6,0 0-6,0 0-6,0 0-9,0 0 1,0 0-3,0 0 1,0 0-2,0 0 0,25-55 1,-18 55 2,-1 9 0,6 6 2,-7 4-2,-2 3 1,-3 4-4,0-1-1,0 1-1,0 0 0,0-2-2,-3-7 1,0-2 0,1-5 1,0 2 1,-2-2 0,2-5 2,1 0-2,1-5 0,-3 0 2,3 0-1,0 0 5,0 0-2,-2 0 0,2 0-2,-1 2 0,1-2-1,-2 0-1,2-2 2,0-10 0,0-8-2,0-2 1,0 1 0,5 0-2,1-2 2,0 1-5,0-2 1,0 5 4,2-1 0,0 3 2,-2 7 0,3-2 0,-1 2 0,0 5-1,3-5-2,-4 7-2,-2 2 0,5-1 0,-5 2-2,4 0 4,4 3 0,-6 3-1,4 5 0,-6 3-1,2-2 1,-2 5 1,-2-2-1,-1 4 0,-2-7-1,0 10 0,0-3-1,0-5 1,0 6-1,0-8 0,0 0-1,-1 2 0,0-2-4,-1-1-2,2 1-7,0 0-8,0-7-17,0 5-38,0-6-78,0 1-76</inkml:trace>
  <inkml:trace contextRef="#ctx0" brushRef="#br0" timeOffset="144362.0374">24030 9636 612,'0'0'0,"0"0"2,0 0 0,0 0 2,0 0 0,0 0-1,0 0-2,0 0 0,0 0 2,0 0-1,19 110 1,-19-98-1,0-1 1,0 1 1,0-6 2,0 5-2,0-6 2,0-1-4,0 2 2,0-6 4,-2 0 2,2 0 0,0 2-4,0-2 1,0 0-4,0 0 1,0 0-1,0 0 0,0 0-3,5-8-1,2-4 1,3-5 0,0 2 1,-4 3 0,1 0 2,-2 4 0,-4 3 3,2 1 2,-3 4 1,0-1-2,0 1-4,2-2-2,-2 2 0,0-1 2,0 1-1,0 0 1,0 0-1,-6 8 1,0-1-1,0 2 1,2-2-3,2-2 1,1-1 2,-2 1-1,3 1 2,0 3-3,0 0-1,4-3 1,8 2-1,4-6-2,4 3-2,3-3-7,2-1-10,1-1-16,-3 2-45,4 0-126,-8 2-61</inkml:trace>
  <inkml:trace contextRef="#ctx0" brushRef="#br0" timeOffset="148381.0266">20880 10862 678,'0'0'8,"0"0"-1,0 0-1,0 0 2,0 0 1,0 0 1,0 0-1,0 0-3,0 0-2,-15 187 0,22-151-1,1 1 2,-1-3-3,-2-1 1,-1-3-2,-1-3 0,-1-2 1,-2-2-1,1-6-2,-1 2 2,0 2 0,0-8-2,0 7 2,0-8-2,0-5 1,0 5 0,0-6-1,0-1-1,0 2-1,0-7 1,0 0 0,0 0-2,0 2-1,0-2-6,2 0-8,9 0-14,0 0-17,2-9-34,0 1-52,-3-5-86</inkml:trace>
  <inkml:trace contextRef="#ctx0" brushRef="#br0" timeOffset="148695.7508">21061 10953 652,'0'0'34,"0"0"-6,0 0-8,0 0-9,0 0-8,0 0-3,0 0-1,0 0 4,0 0 2,0 0 1,9 75 2,-3-38-3,1 1 0,-2-2 1,1 1-2,-3-2 1,1-3-4,-2-2-1,2-2 1,-3-4-2,2-6 1,-2-1-1,-1-5 0,0 0 0,1 0-1,-1-5-2,0-2 1,0-5-1,0 0-3,0 0-3,0 2-5,2-1-8,-2 1-12,0 0-22,0-1-44,2-1-107,-2 2-43</inkml:trace>
  <inkml:trace contextRef="#ctx0" brushRef="#br0" timeOffset="148990.3726">20645 10976 681,'0'0'16,"0"0"-3,0 0-3,0 0-4,0 0-3,0 0-2,0 0 1,0 0-1,0 0 0,0 0 1,249-117 2,-198 102 2,2 1 2,1 1 0,-5 1 1,-4 3-3,-6 1-4,-6 3-3,-11 3-1,-4 2-2,-7 0 0,-5 4-3,0 1-3,-6 5-11,0 5-19,-6 0-43,-6 5-87,-5-3-94</inkml:trace>
  <inkml:trace contextRef="#ctx0" brushRef="#br0" timeOffset="149808.8043">21465 11087 726,'0'0'15,"0"0"-1,0 0-2,0 0-5,0 0-2,0 0-2,0 0-1,0 0 0,0 0 1,0 0 1,48-123-1,-37 119 0,0 4-1,3 0-1,-2 7 1,1 5 0,-4 6 1,-4 3-2,-2 4 1,-2 0-1,-1 3 0,0-2 3,0-1-4,-3 0 4,1-3-5,-2-6 1,-1-1 0,1-4 0,4-7 2,-5 5 0,4-4-2,-2-2 2,3 1-1,0-4 3,-1 0 1,1 0-1,0 0-2,0 1-2,0-1-2,0-1 3,0-9-1,1-9 1,6-2-1,2-1-4,2-3 4,3 0-3,0 0 2,1 1 2,3 1-2,0 2 1,0 3-2,1 4 3,-6 5-2,-5 5 0,-4 2 0,1 2-2,4 0 1,3 6 2,1 4-1,-5 5 1,-3 5 0,-5 2 0,0 0 0,0 1-6,-2 2 0,-2-3-2,-2 1-5,2 0-3,0-7-9,1 0-6,1-6-8,1-5-11,1 4-12,0-4-14,0-1-6,3 0 3,4-2 20,4-2 24,8 0 19,-1-8 15,6-4 6,-2 0 6,-2-1 4,0-3 3,-1 3 5,-1-1 7,-3 1 14,-4 6 11,-4 2 4,-4 2-4,-3 3-7,0 0-9,5 0-2,-2 3-4,-1 9-8,-2 5-1,0 3-10,0 7-1,-3-4-1,0-6-5,-1-8-3,4 3-2,0-6-2,0 4 1,0-1 1,0-4-1,8-1 0,2-4-2,8 0-4,2-4-6,3-8-10,-1-1-16,4-1-22,-6-1-39,0 0-78,-4-2-79</inkml:trace>
  <inkml:trace contextRef="#ctx0" brushRef="#br0" timeOffset="149957.6197">22003 10931 777,'0'0'20,"0"0"-4,0 0-9,0 0-8,0 0-7,0 0-11,0 0-32,0 0-96,0 0-135,33 17-7</inkml:trace>
  <inkml:trace contextRef="#ctx0" brushRef="#br0" timeOffset="150499.8822">20912 11664 588,'0'0'57,"0"0"-11,0 0-14,0 0-9,0 0-7,0 0-5,0 0-6,0 0-1,0 0 0,0 0 2,10-17-1,-15 26-1,0 6-2,3-3 0,1 2-1,-1-1 0,2-1-1,0 3 0,0-5-1,0 1 0,0-7 0,3 5-1,-1-6-1,1 1-3,4 1-4,-3-3-6,0-1-15,5 2-24,-3-1-59,5-2-140,1 0-10</inkml:trace>
  <inkml:trace contextRef="#ctx0" brushRef="#br0" timeOffset="150679.4961">20910 11560 719,'0'0'10,"0"0"-4,0 0-4,0 0-2,0 0-6,0 0-4,0 0-8,0 0-15,0 0-27,148-50-65,-127 51-108,-8 5-14</inkml:trace>
  <inkml:trace contextRef="#ctx0" brushRef="#br0" timeOffset="151027.0674">21082 11735 707,'0'0'26,"0"0"-3,0 0-9,0 0-9,0 0-5,0 0-2,0 0 0,0 0-2,0 0-1,0 0-3,-27 19-5,28-17-4,7 4-7,-3-3-2,-1-1-4,1 2 0,0-4 4,1 0 2,6 0 10,-1 0 1,1 0-1,0 0 0,-1-4 2,5-1 5,-6 2 14,5-2 10,-5 2 10,-1-2 4,1 2 3,-5-1 0,0 4 1,-5 0 0,0 0-6,0 0-5,1 0-6,1 0-4,1 0-4,4 4-2,-1 1-3,2 8-3,-4 0 0,-1-2-5,2 5-1,-4 3-13,1-3-22,2 8-32,-1-8-80,2-1-125,-2-5 15</inkml:trace>
  <inkml:trace contextRef="#ctx0" brushRef="#br0" timeOffset="151949.182">20912 10489 489,'0'0'47,"0"0"-5,0 0-14,0 0-14,0 0-7,0 0-5,0 0 3,0 0 1,0 0 2,0 0-3,-25 56 2,21-40-5,2 1-1,1-5-1,1 0-1,0 3 1,0-9 0,0-1 1,0 0-2,0 1-1,0 0 0,0 0 1,0-6 0,0 0 0,0 0 1,0 0-1,0 2 0,0-2 1,1 0 0,8-7-1,-3 1 1,2-6 0,0-2 0,-1 2 0,0-1 1,-1 1 1,-2 3 1,-1 1 4,2-1 2,-4 4 1,3 2 2,-4 3 0,0-1-2,0 1-1,0 0 2,-2 9-1,-7 8-1,-2 4-2,-1 1-1,3 0-2,2-7-1,0 0-1,5-4-1,0-5 0,2 4 0,0 0 0,2-1-1,9 1 0,8-7 1,5-3-2,13 0-4,2-3-6,6-3-15,5-2-29,2 3-83,2 0-131,-6-1-4</inkml:trace>
  <inkml:trace contextRef="#ctx0" brushRef="#br0" timeOffset="165008.7018">9483 12940 374,'0'0'33,"0"0"0,0 0-4,0 0-2,0 0-7,0 0-5,0 0-3,0 0-5,0 0-1,-16-32 7,16 32 5,0 17 4,2 9 0,3 13-5,1 9-3,-2 4-3,1 8-1,-1 2-6,3 3 0,0-1-2,1-1 0,-1-2 1,-2-1-2,4-2 1,-3-6-1,-2-5 0,2-3-1,-1-8 1,-2-2 4,1-7-4,-3-7 3,-1 0-5,0-8 0,3 0-1,-3 1 0,0-8-1,0 2-3,0-7-3,0 0-3,0 0-3,0 0-10,3 2-13,-3 0-28,0-2-53,0 1-121</inkml:trace>
  <inkml:trace contextRef="#ctx0" brushRef="#br0" timeOffset="166503.9509">9354 12936 198,'0'0'24,"0"0"4,0 0 2,0 0-2,0 0-6,0 0-2,0 0-5,0 0-1,0 0-4,0 0-2,-32-13-1,32 12 0,0-4 0,0 1 0,5-2 0,2 0 0,0 1 0,2 2 1,4 1-2,3 0 1,1 0 1,6 1-1,-2-1 1,0 0 1,1 2 1,1-1-2,0 1 1,5-2 0,-1 2-2,2 0 1,6-3-1,-2 2 0,4-2 1,1 0-2,3 1 0,0-1-1,3 1-2,3-1 0,1-1-1,3 1 0,1 1 1,-2 2 0,4-3-2,1 3 1,-4-2-1,7 0 0,-2 1 0,1-1-1,1 0 0,2 2 0,-1-1 0,2 1 1,1-2 0,0 1 0,-2 0 0,3-2 0,-2 3-1,1-2 0,0 2 1,1 0-1,1 0 0,0-2 0,1 2 0,-2-1 0,1-1 0,0 2 0,-1-2 0,2 2 0,2 0 0,2-3-1,-1 3 2,2 0-1,-3 0 0,4 0 0,-1-2-1,-1 2 1,2-2 0,-3 1 1,1-1-1,1 0 0,2-1-1,-1 1 1,0 2 0,0-3 0,-2 3 0,1 0 0,0-2 0,-2 2 0,0-2 2,2 1-2,-1 1 2,0-2-2,-1 2 1,1 0 1,0-2-1,-4 1 2,4-1-2,-2 2 0,0-2 2,0-1-1,0 1 0,1-1 0,-2 0-1,3 2-1,-2-2-1,-2 1 1,3-1 0,0 1 0,-3 1 1,-2 1-1,1-2-1,0 0 1,-1 1 0,0 0 0,-1 0 1,-1-1-2,-2 2 1,-1-2-1,-1 2 1,0-1 1,-1 1-1,-2-2 0,1 2 0,0 0 0,-4 0 1,0 0-1,0 0-1,-1 0 0,-2 0 1,3 0 0,-1 0 0,-3 0 1,0 0-2,0 0 1,-1 0 0,-3-1 0,3 1 0,-4 0-1,-1 0 1,-1 0-1,-5 0 0,1 0 1,-2 0 0,-4 0 0,-1 0 2,-2 0-1,-1-2 0,-7 1 0,-3 1 0,-3 0 0,-2-2 0,1 2-1,-7 0 1,1 0-1,-6 0 1,0-1 0,0 1 2,2 0 0,-1 0 1,1 0-1,-1 0 2,0 0-2,1 0 0,0 0-2,-1 0-1,1 0 0,-1 0-1,1 0 2,-1 0-2,-1 0 0,2 0 0,-2 0 0,1 0 0,-1 0 0,1 0 1,-1 0-1,0 0 1,2 0-1,-2 0-1,0 0 0,1 0 0,-1 0 0,0 0 0,2 0 4,0 3 2,0 9 2,1 5 0,-2 9-2,1 6-1,1 2 0,-2 6-2,1 2-1,0 2 0,0-1 2,2-1-2,-1-1 2,3 2 2,-2-2-4,1 0 4,-1-2-4,0-1 0,1-1 3,2-1-2,-3-2 1,0-3-1,-1-2 1,2-2-1,-3-1 0,2-3 0,-3-7 2,2 1-3,-2-6 1,-1 1 0,3-1 1,-3-5-1,1 0-1,-1-2 0,0 3-1,0-3 0,2 2 2,-2-6-2,0 0 0,0 0-2,0 2-3,0-1-2,0 5-7,-2 0-25,-4 1-62,-6 0-156,-4-4-11</inkml:trace>
  <inkml:trace contextRef="#ctx0" brushRef="#br0" timeOffset="168202.5497">9580 13983 253,'0'0'11,"0"0"3,0 0 5,0 0 0,0 0 0,0 0-2,0 0-2,0 0 1,0 0 3,101 15 0,-84-13 5,6 0-2,-1 0 1,1-2-4,3 1-4,1-1-3,3 0-3,4 0 1,2 0-1,5 0 1,1-3 1,3 2-2,4-2-1,0 0 2,2 0-2,2 0-1,2 0 1,2 0-2,3-2-1,2 2-1,2-2 1,-2 2 0,5-2-2,-1 1 1,-1 1-1,3-2-1,-3 1 0,2 1 0,-2-1-1,1-1 0,-1 2-1,3 1 1,-4-1 0,4-1-1,-6 1 0,3-2 0,-3 3 0,1-3 0,-3 2 1,1-1-1,-1 0 0,0 1 1,1-2 0,-1 1 1,0 0-2,-1 0 2,-1 1 0,-1-2-1,0 3 0,1-1 1,1-2-1,-1 2 0,1-1-3,2-1 4,1 0-4,0 0 2,0 0 1,0 0-1,2 2 1,0-1 0,-2 1 0,4-2-1,0 1 0,-2 0 2,1-1-2,0 0 3,-1 1-2,0-1-1,-1 2 2,0-2 0,0 1 0,-3-1-1,6 2 0,-1-2 0,-2 1-1,1-1 1,-1 1-1,0 1 0,-2-2 0,1 0 0,-1 2 0,-1 1-2,0-1 1,0-1 2,0 1-1,-4 1 2,3-1-1,-1-1-1,-3 3 0,0-3-2,0 4 2,0-3 0,-4 1 0,1-1 0,-2 1 1,-2 1 0,0-1-1,-3 0 0,1 2 0,-3-2-1,2 1 1,-3-1 0,1-1 0,-1 1 0,-1-1 0,-1 0 1,0 2-1,0-1 0,-2 1 0,0 1 0,-3-2 0,3 1 1,-6-1-2,5 0 1,-6 1 0,2-1 0,0 1 1,-3 0-1,0-2 0,-1 1 0,-1 0 0,-2 1 1,0-1-1,0 1 0,-3-1 0,3 2-1,-10 0 2,4 0-1,2 0 0,-3 0 0,2 0 0,-1 0 1,-2 0-1,-5 0 0,6 0 1,-6 0-2,-2 0 1,4 0 0,-5 0 0,2 0 0,-8 0 1,3 0 0,-7 0 0,5 0 0,2 0 0,-1 0-1,-1 0 0,-5 0 0,6 0 0,0 0 0,-2 0 0,2 2-3,-6-2-1,0 0-11,0 0-25,0 0-52,0 1-171,-12 1-12</inkml:trace>
  <inkml:trace contextRef="#ctx0" brushRef="#br0" timeOffset="169594.4954">10382 12956 141,'0'0'44,"0"0"2,0 0-3,0 0 1,0 0-4,0 0-2,0 0-5,0 0 0,0 0-4,0 0-3,-2-49 0,1 47-3,1 2-5,-1-6-2,-1 0-3,1 2-4,1-1-2,0 5-1,-4-2-2,4 2-1,0-1 1,0-1-1,0 2 0,0 0 1,0-3 0,0 3 1,0-1-2,0 1 1,0 0 1,0 0 2,0 0 3,0 14 0,0 8-1,0 11-2,0 3-3,4 5 0,-1 3 0,-1-1-1,3 3 2,-2 1-4,0 1 2,4-3-4,-4-3 1,4-1 2,-1-2-3,-2 0 1,-1-1 1,3-2-1,-2 1 1,1-3 1,-1-2-1,0 0 3,-1-2-1,0 1 2,-2-1 1,2-2-2,-1-3 1,-1 0-4,1-7 4,0-1-6,0-7 2,0 0-1,-1 2 1,-1-8 0,3 1-1,-3-5 0,0 0 0,0 0 0,1 0-1,-1 3 0,1-3 0,-1 2-1,2 0 1,-2-1-2,0 1 1,3 0 0,-3-1-2,0-1-1,1 2 0,-1-2-3,0 2-1,0-2-3,0 0-6,2 0-10,-2 0-18,0 3-32,0-3-107,1 0-70</inkml:trace>
  <inkml:trace contextRef="#ctx0" brushRef="#br0" timeOffset="170714.5869">11371 13089 273,'0'0'60,"0"0"-4,0 0-4,0 0-4,0 0-6,0 0-6,0 0-8,0 0-7,0 0-2,-4-97-4,2 92 1,1-2-3,-1 3-1,1-1-1,-1 2-1,1-4-3,1 2-2,-3 0-2,3 2 1,0-4-1,0 3 1,0-7-1,0 1-1,0 1 0,3-2 0,0 1 0,0 0 0,0 0 1,1-1 0,-1 1 0,0 0 1,-2 5 1,2-4-2,-1 4 1,0-2-2,0-3 1,-1 5 0,-1 0 1,2 0 0,-2 5-3,0-2 3,0 2-3,0-2 1,1 1 0,-1-1-1,0 1 0,0 0 0,0-2 0,0 3 0,0-2-3,0 2 1,0 0 1,2 2 0,-1 15 2,6 12 1,-1 15-2,1 2 2,3 7-3,-1 2 1,0 0-1,1-3-1,-1 1 5,-2-4-5,3-2 4,-4-3-3,-2-2-1,3-4 3,-4-4-2,2-2 2,-3-4-2,1-5 0,0-4 0,-1-2 1,-2-5-1,1-2 2,0 2-2,-1 0 1,2-2 0,-2-6-2,1 2 0,-1-6 1,0 0 0,2 5 0,-2 1 0,1-1 0,1 1-2,-2-6 0,0 0 1,0 0-1,1 6 1,0-2-1,1 3-1,0-3-1,-1 0-1,1 1-1,-1 0-3,1-1-5,-2 1-5,5 0-1,-1 2-4,1 1-3,-2 2-5,0-3-5,1 3-6,0-3-8,-2-2-11,5 5-23,-3-3-48,4 3-72</inkml:trace>
  <inkml:trace contextRef="#ctx0" brushRef="#br0" timeOffset="171455.2575">12376 13029 301,'0'0'53,"0"0"4,0 0-9,0 0-3,0 0-6,0 0-7,0 0-5,0 0-4,0 0-1,0 0-2,-17-132-3,17 128 0,0 4-2,0-2-2,-1-2-2,0-1-2,-2 2-5,2-1-2,1 4-1,-2 0 0,2 12 2,0 10 4,0 10-3,3 5 1,6 2-3,-3 4 1,3 1 4,0-1-3,-2 3 0,1-2-2,-2 1-1,0-1-1,-1 2 1,-1-2 1,-1 1-1,0-1 2,2 2-2,-4-4 2,2-1-2,-3-5 1,3-5-1,-2-2-1,1-2 0,-1-10 1,2 0-1,-2-5 2,-1-2 3,2 2-5,-2-7 0,1 1 0,-1-6-1,0 0 1,0 0-1,0 1 0,2 1-2,-2-1-1,0 0 4,1 1-6,-1 0-2,0-1-4,2 1-1,-2-2-3,0 2-5,0-2-8,0 0-15,1 1-27,-1-1-70,1 0-121</inkml:trace>
  <inkml:trace contextRef="#ctx0" brushRef="#br0" timeOffset="172215.4994">13352 12978 429,'0'0'48,"0"0"-3,0 0-8,0 0-4,0 0-4,0 0-3,0 0-5,0 0-2,0 0-3,-10-96-1,10 96-4,0-1-1,0-1-3,0 2-3,-2-3-2,2 3 1,-1 0 2,1 14 4,0 10-2,0 13 0,0 5-2,0 4-1,1 2 1,1 0-3,3 1 3,-2-1-4,2-3 0,2-3 2,-2 1-2,3-1 2,-2-2-2,0-1 1,2 0-1,-2-3 1,0-2-2,-1-4 1,0-5-1,1 0 0,-2-10 1,-1-1-1,0-4 0,-3-5 0,0 0 0,0-5 1,0 0-1,0 0-1,0 2 0,3 0-3,-3-1 2,0 1 0,1 0 0,-1-2-1,0 3 0,0-3-1,1 2-1,-1 0-1,0-1-5,2 1-4,-2-2-2,0 2-6,1-2-7,-1 0-14,2 0-27,-1 0-45,5 0-95,0-9-36</inkml:trace>
  <inkml:trace contextRef="#ctx0" brushRef="#br0" timeOffset="172987.1523">14346 12794 485,'0'0'49,"0"0"-3,0 0-6,0 0-9,0 0-8,0 0-11,0 0-3,0 0 5,0 0 1,0 0 3,-3 27-4,2 11-1,1 5-6,-1 4-1,-1 1 0,2 1-2,0-2-2,0-1 0,0-2 4,0-2-4,4-2 4,2-1-2,0-2-3,3-3 2,-2 0-1,0-3 1,-1-4-1,2 0 3,-3-3-2,1-1 1,0 0-2,-2-4-1,-1-2 0,2-3-2,-3-3 2,1-2-1,0 1-1,-2-5 0,1 0-1,-2-5-1,1 3-1,1 1-1,-1 1-3,0-1-2,-1-4-5,0 0-6,0 0-9,2 2-12,-1-2-26,1 1-62,-1-1-133</inkml:trace>
  <inkml:trace contextRef="#ctx0" brushRef="#br0" timeOffset="173682.7714">15348 12813 616,'0'0'33,"0"0"-4,0 0-3,0 0-2,0 0-4,0 0-2,0 0-5,0 0 0,0 0-8,-21-60-2,21 59-1,0 1 1,0 3 5,0 14 2,0 15 3,0 11-3,0 6-1,-2 4-4,2 2 0,-1-1-2,1-4 0,0 1 2,0-5-3,0-6 3,0-2-3,0-3 0,3-2 2,-2-2-3,1 0 3,2-3-2,-1-2-1,-1-2-1,3-2 1,-2-5 0,0 0 1,-3-6-2,3 2 1,0-1-1,-3-7 0,1 7 0,-1-7-1,0 2-2,2-2-1,-2-5-3,0 0-5,0 0-9,0 2-14,0-1-27,0 4-74,0-1-153,-2 1-10</inkml:trace>
  <inkml:trace contextRef="#ctx0" brushRef="#br0" timeOffset="177464.4225">9144 13816 110,'0'0'0,"0"0"-1,0 0 1,0 0-2,0 0 7,0 0 5,0 0 9,0 0 7,0 0 9,326-181 3,-286 158 1,-2 3-5,-3-1-9,-5 4-9,0 4-11,-5 1-4,-5 5-2,-10 3-1,-1 1 0,-5 1-4,2 1-2,-2-1-3,-4 2 0,0-1-3,0 1-7,2 0-16,-1 0-30,1-1-53</inkml:trace>
  <inkml:trace contextRef="#ctx0" brushRef="#br0" timeOffset="177798.001">9706 13384 562,'0'0'25,"0"0"-3,0 0-4,0 0-8,0 0-5,0 0-2,0 0 2,0 0-1,0 0 2,32 0-2,-7 3-1,0-1-1,-2 1 0,-1 2 0,-1-1 0,-2-1 0,-3 1 0,-2 1 1,-5-2 0,0 2 3,1-2 2,-4 2 2,0 1 1,-5-3-1,2 6 0,-3 5-2,0 4-4,-6 8-1,-4-1-4,-4 1-1,0 1-6,-3 2-6,0-1-13,4-1-28,0 0-91,3 0-125</inkml:trace>
  <inkml:trace contextRef="#ctx0" brushRef="#br0" timeOffset="179304.7711">8511 13440 355,'0'0'43,"0"0"6,0 0-3,0 0-3,0 0-10,0 0-7,0 0-4,0 0-8,0 0-2,0 0-2,-21-24-3,19 21 1,2-9-2,0 8-1,0-6 0,5-5 0,2 8 0,4-3 0,-2 1 0,0 4 1,4-2 1,-5 4-2,-3 2 0,4 1-1,-4 0-2,7 0 1,3 3-1,-7 0 1,2 7-1,0-1 0,-6-2 1,2 6 0,-3-4 0,-3 3 0,0 6 0,0 0 1,-3 6 0,-3-1 0,-4-2 0,2 1-2,-1-2 2,-2 1-1,2-4 4,1-2-5,1-3 1,3-4 0,-2 2 0,0 0-2,3-5 1,-1 2 0,4-2 0,-1 0 0,-1-1 0,2-4 0,0 0 0,0 0 1,0 5 1,2-1-2,8 1 2,4-4-1,8-1 0,4-1 0,3-7-2,1-1 1,-1-2-2,2 3-1,-4-2-4,-2 4-7,0 3-18,-7 2-69,-4 1-186,-9 6-23</inkml:trace>
  <inkml:trace contextRef="#ctx0" brushRef="#br0" timeOffset="183375.5943">10491 12532 409,'0'0'13,"0"0"7,0 0 5,-3-2 0,1 2-7,1 0-10,-1 0-5,1 0-1,1 0 3,-2 0 3,2 0 1,0 0 0,2 0-1,7 0 1,8 5 0,0-1 2,6 0-1,0-1-1,-1-1-5,6 0-1,1-1 3,1 1-2,5-2 4,2 0-1,3 0-1,0 0 0,3-3 0,1 0-1,2 0-2,0 0 0,3-2 0,-1 2-1,5-1 2,0-1-1,3 0-5,-4 2 4,7-2-4,-1-2 3,1 3 2,1 0-1,-1-1 0,0 3 2,1-2-3,0 1 1,1 0 1,-2 0 1,2-1 1,1 2-2,-1-1 1,1-1-1,-1 1-1,-1 1 1,1-1 0,0 1-2,-2 0 2,2 1-1,-2-1 1,2 0-1,-2 2 1,2-3-2,-2 3 1,-2 0-1,0 0-1,4 0 1,-3 0 0,-2 0-1,4 3 0,-3-3 0,1 0 0,-2 0 1,1 2-1,-2 1 1,-1-1 1,-1 0-2,0 1 0,-1-1 1,-1-2-1,-2 3 2,0-1-1,-4-2 1,1 2 1,-2-2-1,0 0 4,-2 0-3,0 0 1,0-4 0,-3 1-1,0-2 0,-2 1-2,0-1 2,-2 2-2,-1-4 0,-1 2-1,0 0 0,-3 0 2,-3 0-4,-7 3 1,-2 0-3,-5 0-2,-7 1-2,1 1-7,-7 0-11,0 0-39,0 0-104,0-2-110</inkml:trace>
  <inkml:trace contextRef="#ctx0" brushRef="#br0" timeOffset="184063.0494">11614 11185 677,'0'0'16,"0"0"-8,0 0-1,0 0-1,0 0 0,0 0-3,0 0 4,0 0-5,0 0 1,-120 141-1,108-112 0,2 0-1,6-9-1,1-1 1,3 0 0,0-7 2,0 3-1,4-6 0,3-2 1,1-2-1,0-3 1,3 0 0,0-2 0,7 0 0,-3-1 0,7-5-1,-6-3 0,1-1-2,-2-3 1,-2 0 0,-2-3 1,0 1 0,-2 0 1,0-5-1,-3 3 3,-3 1-2,1-1 2,-4-3 0,0 0-1,-7-5 0,-3 4-3,-1 1 0,5 7-5,-7 0 1,7 8-7,-7 1 1,-5 4-1,1 0-10,-3 15-10,5 4-32,1 4-61,6 2-127,3-6-18</inkml:trace>
  <inkml:trace contextRef="#ctx0" brushRef="#br0" timeOffset="184646.4326">12158 11282 551,'0'0'-1,"0"0"2,0 0 1,0 0 2,0 0-2,0 0 0,0 0 1,0 0 0,0 0 0,0 0-2,-86 183 1,86-177 0,0 1 2,0 2 3,2-6 1,4 4-1,-1-4 3,-2-2-6,9 2-1,-6-3-2,5 0-2,-1 0 1,-1 0 0,2 0 0,-6-2 1,1-3 2,-1 2 6,-2 1 2,6-5 1,-6 0 4,2 0-2,0-9-2,-2 0 0,-2 3-5,-1-6-1,0 8-1,0-2-1,0 1 1,0 5-3,0 3-1,0 4-3,0-5 1,0 1-1,0 0-1,5-4 0,-1 6 0,6 0 1,2 2 0,2 0 0,2 8 0,-2 3 2,-3 2-2,-1-4 2,-2 3-1,1-1 1,-3-3 0,1 4-1,-3-6 2,-2-3 1,2 2 2,-4-5 3,0 0 0,0 0 3,0 0 1,1 0 3,-1 2 0,0-2-1,0 0-2,0-7-3,0-6-2,0-6-3,0 2-1,0-7-4,0 4 0,5-2-5,1 2-5,2-1-9,3 3-20,-3 4-27,5 5-75,3 3-127</inkml:trace>
  <inkml:trace contextRef="#ctx0" brushRef="#br0" timeOffset="184884.4659">12859 11163 801,'0'0'30,"0"0"-3,0 0-5,0 0-11,0 0-6,0 0-5,0 0-4,0 0 3,0 0-2,0 0 2,3 22 5,-3 10-6,0 2 4,0 4-11,0 3-6,0 1-9,0 2-15,0-2-19,0 1-49,0-4-136,0-4-46</inkml:trace>
  <inkml:trace contextRef="#ctx0" brushRef="#br0" timeOffset="191387.8734">10421 14345 421,'0'0'14,"0"0"2,0 0 3,0 0-6,0 0-6,0 0-4,0 0 0,0 0 1,0 0-1,35-45 3,-22 29-1,1 2 0,-1-3 4,3 0 2,-1-1 0,0 0 2,2-2 1,0 1-2,-2-3-1,3 1 1,4-4-3,-3 1 2,3 0-2,2 0 3,0-2-1,1 2-1,1-1-4,0 1-1,-1-1-2,-2 3-4,-3-1 3,0 4-5,-3 2 2,0 2 1,-6 5-2,-1 0-1,-4 5-4,-3 3-3,1-1-6,-4 3-6,0-2-16,0 2-37,0-2-73,2 2-94</inkml:trace>
  <inkml:trace contextRef="#ctx0" brushRef="#br0" timeOffset="191779.2753">10823 13525 578,'0'0'13,"0"0"2,0 0-2,0 0-3,0 0 0,0 0-2,0 0 0,0 0 2,0 0-2,0 0-1,48 31 0,-31-29-1,3-1-1,-7-1 0,8 0 0,-3 0-1,-6 0-1,7 0 0,-9 0 0,-4 0 2,4 2 0,-3-2 1,-3 0 1,5 3-1,-5-1 1,-2-2 2,6 9-2,-6 1-1,1 5-3,-2 8-3,-1 0-2,0 3-3,-1 3-10,-4 3-21,0 2-100,2 3-144,-3-2-12</inkml:trace>
  <inkml:trace contextRef="#ctx0" brushRef="#br0" timeOffset="192639.3117">11653 14158 577,'0'0'26,"0"0"4,0 0 1,0 0-4,0 0-5,0 0-7,0 0-6,0 0-2,0 0-4,-9 1-2,17-14 0,4-4-1,3-2 0,5 0 1,2-3 0,-2-2 0,3 1 1,-1-1-2,-2 1 0,2-2 0,-1-1 1,-4 2 1,1-3-5,-3 2 4,-1 0-4,-2 3 4,-1 0 0,-4 5-3,-1 1 2,-1 7-3,-4 2 2,1 3-1,-2-1-4,0 0-6,0-2-13,0 2-18,0 5-48,0 0-81,0-5-89</inkml:trace>
  <inkml:trace contextRef="#ctx0" brushRef="#br0" timeOffset="192963.3353">11852 13534 649,'0'0'2,"0"0"3,0 0 1,0 0-2,0 0-1,0 0-2,0 0 1,0 0 0,0 0 1,0 0 0,73-46 0,-56 43 2,-7 1 1,3 1 0,-1 1 3,1 0-2,3 0-1,-8 1 1,6 7 1,-6 3-2,1 2 1,1 6-4,-7 5-2,2 1-4,-5-1-6,0 1-17,0 4-44,0-1-149,-5-1-69</inkml:trace>
  <inkml:trace contextRef="#ctx0" brushRef="#br0" timeOffset="193790.2883">12531 14243 315,'0'0'40,"0"0"9,0 0 5,0 0-3,0 0-5,0 0-10,0 0-8,0 0-9,0 0-6,0 0-2,24-17-3,-14-3-2,2 0 0,-1 0 0,1 0 0,1-4 2,0 0 2,1 0 0,-2 0 1,4-4-1,-2 1-2,2-1 0,0-3 0,3-1-7,-1-1 2,0-2-5,1 0 3,-2 1 1,0 0-2,1 2 1,-2 6-2,-2 0-1,-1 6 0,-4 6 0,-3 7-4,-4 4 0,-2 3-6,0-1-6,0 1-15,3 0-25,-1-2-41,-1 2-123,1 0-39</inkml:trace>
  <inkml:trace contextRef="#ctx0" brushRef="#br0" timeOffset="194158.8002">12765 13583 592,'0'0'22,"0"0"-1,0 0-1,0 0-4,0 0-10,0 0-4,0 0-2,0 0 0,0 0 2,15-46 1,3 34-1,1 2-1,0 0 1,1 2 0,0-3 1,-3 2 0,1 0 2,-5 3 0,-7 2-2,5 1 0,-7 1-1,1 0 1,-1 1 2,-1 1 1,0 0 1,4 6 0,-1 8-3,-3 4-2,0 6-5,-2 1-3,-1 6-11,5 1-16,-3 0-70,5 2-169,-4-3-8</inkml:trace>
  <inkml:trace contextRef="#ctx0" brushRef="#br0" timeOffset="194911.1252">13507 14204 309,'0'0'43,"0"0"8,0 0 3,0 0-5,0 0-3,0 0-13,0 0-8,0 0-4,0 0-9,0 0 0,8-16-2,0-3-2,0 0-2,5-2 0,-1-3 0,1-2 0,1-2 0,1-1 3,2-3-4,0 0 2,1-2-1,2-3-3,-1 0 3,2-3-4,-1-1 1,-1-2 0,0 3-2,0-3 1,-2 2-2,0 3 0,-2 3-1,-1 6 1,-3 11-1,-3 4 0,-2 7-2,-3 4-1,0 0-4,-3 3-9,0-2-11,0 2-32,0 0-51,-6 8-138,-5 7-13</inkml:trace>
  <inkml:trace contextRef="#ctx0" brushRef="#br0" timeOffset="195241.3245">13749 13456 545,'0'0'26,"0"0"-2,0 0 1,0 0-1,0 0-8,0 0-8,0 0-5,0 0-2,0 0-1,-26-16 0,32 11 0,6-1 1,5 0 1,-4 1 0,3 1-1,0 1 1,-2 0-1,3-1 1,-4 4 1,-2 0 0,0 0 2,-1 0 0,-1 0 3,0 2-1,2 8 0,-2 0-2,-2 0-2,-1 4-3,-3 3-1,1 1-7,-3 6-5,-1 1-19,0 0-38,0 1-98,2 1-102</inkml:trace>
  <inkml:trace contextRef="#ctx0" brushRef="#br0" timeOffset="195859.0632">14546 14007 187,'0'0'56,"0"0"-2,0 0-9,0 0-2,0 0-3,0 0 4,0 0-3,0 0 0,0 0-7,0 0-5,-49 41-1,49-41-5,0 0-1,0 2-1,0-2-3,0 0-6,0 0-1,0 0-1,3-6-5,7-8 1,4-6-4,-1-1 0,3-1-1,2-4-1,2-3 2,0 1-5,3-2 5,0-2-3,3 1 4,-1-3 1,4 0 2,-2 0-1,1 0-1,-1 1 0,0-1-2,-3 4 2,-1 1-5,-2 5 2,-3 2-1,-4 9-1,-3 2 2,-4 5-3,-3 3-1,-1 1-3,-3 2-7,0-1-6,0 1-9,0 0-14,0 0-19,0 9-38,0 0-63,-6 5-91</inkml:trace>
  <inkml:trace contextRef="#ctx0" brushRef="#br0" timeOffset="196147.9755">14838 13443 548,'0'0'23,"0"0"-2,0 0 0,0 0-9,0 0-5,0 0-4,0 0-1,0 0 3,0 0 1,13-22 1,1 12 3,5 3-2,-1-1 2,-1-1 0,1 4-1,-4 0 3,0 0-2,-4 3-1,2-1-2,0-1-1,-5 3-2,3 1 0,-4 0 1,3 1-2,-1 11 2,-4 4-2,-1 9-4,-3 0-5,0 5-9,-4 4-21,-4 3-59,3 1-151,-5-1-40</inkml:trace>
  <inkml:trace contextRef="#ctx0" brushRef="#br0" timeOffset="196743.0109">15626 13975 564,'0'0'32,"0"0"0,0 0 0,0 0-5,0 0-5,0 0-7,0 0-3,0 0-5,0 0-2,0 0-2,24-54 0,2 25-1,3-3-4,3-2 3,3-1-3,0-1 2,0-1 3,3-2 0,-2 1 2,1-1 3,0 1-2,0-1 0,-1 4 0,0 0-4,-6 3 0,-3 3-1,-6 7-1,-5 5 0,-9 10 0,-4 5-2,-3 2-3,0-3-7,0 3-9,0 0-14,-5 0-28,-9 10-53,-6 2-154,1 5 3</inkml:trace>
  <inkml:trace contextRef="#ctx0" brushRef="#br0" timeOffset="197058.0089">15945 13339 646,'0'0'12,"0"0"2,0 0-1,0 0-3,0 0-6,0 0-4,0 0 1,0 0 0,0 0 3,-8-5 1,22 9 0,5 1 1,1 0-1,5-2 0,2 1 0,1-1-2,1 4-1,-4 0 1,-3 0-1,-1 5 0,-8 3-1,-5 5 0,-5 5-2,-3 10-8,-13 4-34,-9 11-125,-11 0-115</inkml:trace>
  <inkml:trace contextRef="#ctx0" brushRef="#br0" timeOffset="200067.0806">18332 13284 511,'0'0'13,"0"0"-1,0 0 0,0 0 1,0 0-2,0 0-1,0 0 2,0 0 1,0 0-3,35 7 0,-38 0-4,-4 6-1,-5-1-1,2-5 0,-3-1 1,3-1 0,-1-3 2,0-2-1,1 0 2,-1 0 0,2 0 2,1-7-1,3 0 0,-4-8-4,7 7-2,-1-9-2,3-3 0,0 1 0,4-6-5,7 1 4,1 2-4,4 5 3,0 2 2,2 5 0,-4 5-1,3 3 1,-1 2-2,1 0-1,1 7 2,-1 6 1,-5 8 4,-4 4-3,-2 4 2,-5 5-3,-1 3 0,0-3 0,-7 1-1,-3-1 1,0-3 0,-4 0 1,-1-4 1,-3-2 0,3-1 1,-4-2 0,1-3 1,0-4 1,2-3-3,3-3 4,0-3-2,3-1 1,0-3-1,-1 2 2,7-4-3,-1 1 0,5-1 0,-5 0-1,1 0-2,1-9 0,-3 1-1,6-5-1,0-6 1,6 0 0,4-3 0,4 5-1,2 2 2,2 7-1,-5 2 2,3 3 1,0 1-2,2 2 2,7 0-1,-5 0 1,2 9 0,-1 1-1,-3 5-2,1-1 1,-2 3-2,-3 0 1,1-3-1,-6-4 1,1 1 0,-3-5-1,0 0-1,3 0-2,-2-1-1,0-1-3,-5-2-6,6 0-9,0-2-9,4-4-10,4-4-15,-1-2-20,-5-3-26,2-4-44,-6-2-70</inkml:trace>
  <inkml:trace contextRef="#ctx0" brushRef="#br0" timeOffset="200481.1666">18738 12806 653,'0'0'22,"0"0"-10,0 0 0,0 0-2,0 0-5,0 0-1,0 0-1,0 0-1,0 0 2,0 0 0,9-10 0,14 10 2,3 0-2,-1-4 0,3 1-1,-3-2 0,3 1-1,-4 0 0,-5 0-1,-1 2 0,-4 1 0,-2-1 0,1 2 0,-3 0 2,0 0-1,-4 9 3,1 6 1,-4 7 0,-3 7 1,0 4-3,-6 1-2,-2 3 2,-1-3-3,3 0 1,-3-2-2,3-6 1,4-6-1,-1 0-1,1-7-1,2-1 1,0 1 3,0 1-7,0-2 3,0-7-8,0 7-3,0-9-3,0 2-9,0-1-15,0-4-25,3 3-29,1-1-63,1 0-67</inkml:trace>
  <inkml:trace contextRef="#ctx0" brushRef="#br0" timeOffset="200684.2873">18864 13026 668,'0'0'14,"0"0"-1,0 0 3,0 0-1,0 0-8,0 0-2,0 0-1,0 0-3,0 0-2,0 0 0,245-34-3,-211 27-6,-3 2-14,-11 3-28,-9 0-61,-5 2-152,-6 0-2</inkml:trace>
  <inkml:trace contextRef="#ctx0" brushRef="#br0" timeOffset="208430.6345">474 5191 462,'0'0'-3,"0"0"4,0 0 3,0 0 0,0 0 3,0 0 4,0 0 6,0 0 5,0 0-2,0 0 2,-4 30-8,4-2 1,4-6-2,2 0-3,0-2 0,1-7 0,0-1-2,1 0 1,-4-4 1,7 2-1,-5-3 0,0-3 1,3 2-1,-1-3 0,-2 1 0,-3-1-1,7-3-2,-4 2 1,7-2-1,3 0 0,3 0 2,5-9-2,4-4-2,5-4 0,6-9-2,10-6 1,7-7-1,4-9-5,12-8 4,6-6-4,3-6 2,7-6-1,4-5-11,-1 0-20,1 4-95,-5-3-146,-6 9-17</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22:15.923"/>
    </inkml:context>
    <inkml:brush xml:id="br0">
      <inkml:brushProperty name="width" value="0.05292" units="cm"/>
      <inkml:brushProperty name="height" value="0.05292" units="cm"/>
      <inkml:brushProperty name="color" value="#FF0000"/>
    </inkml:brush>
  </inkml:definitions>
  <inkml:trace contextRef="#ctx0" brushRef="#br0">3879 5953 572,'0'0'22,"0"0"3,0 0 1,0 0-3,0 0-7,0 0-6,0 0-4,0 0 1,0 0 0,0 0 1,14-16 1,7 11 0,8-1 1,3 1 1,-2-1 0,7 0 0,-3 0-1,-3 2-1,-1-1 0,-9 0-4,-2 4 0,-7-1-1,-7 2-3,1 0 2,-6 0-1,0 0 0,0 0-1,3 0 0,-2 0 1,1 0 0,-1 0-1,1 0 0,-1 0 0,1 0-1,-1 0-1,-1 0-1,0 0-4,2 2-6,-2-2-9,0 1-26,0 2-38,-3 0-133,-5 5-67</inkml:trace>
  <inkml:trace contextRef="#ctx0" brushRef="#br0" timeOffset="1694.7778">4679 5971 79,'0'0'43,"0"0"-3,0 0-3,0 0-5,0 0-6,0 0-1,0 0 4,0 0-2,0 0 6,0 0-3,-19-10 1,14 8-1,1-1-2,1 1-1,3 2-2,-4-1-4,4 1 1,0 0-5,-1-2-1,-1 2-2,1-2-2,-1 2-2,1 0 1,-1 0-4,2 0 0,-1-3 0,1 3-2,-2 0-1,2 0 1,0 0-1,0 0 2,2-2-2,8 0 1,12-1-2,5 0 1,2 1-1,7 0 1,-1-1-1,8 0-1,-1-3 2,4 0 1,2-1 0,0 0 0,3-1-1,-2 1-4,1 1 3,-2-1 1,1 3-2,-5 1 0,3 0 0,-6 0-4,-1 1 3,-5 2 5,-5 0-4,-2 0 0,-1 0 0,-5 0 1,-2 2-1,-1-1 4,-3 1-4,4-1 1,-7 1 0,7-2 0,0 0-1,-8 0-3,8 0 3,-8 0 0,-2 0 0,4-2 2,-5 1-3,5 1-5,-5-3 5,3 1-4,-8 1 4,6-2-2,-7 2 1,2-1 1,0 0-1,-5 2 2,0-1-3,0 1-1,2 0-3,-1-2-4,1 2-11,-2 0-11,0 0-28,0 0-51,3 0-127,-3 0-32</inkml:trace>
  <inkml:trace contextRef="#ctx0" brushRef="#br0" timeOffset="2801.7336">6807 5961 271,'0'0'31,"0"0"9,0 0 5,0 0-3,0 0-5,0 0-10,0 0-4,0 0-3,0 0-2,0 0-2,-15 0-2,14 0-3,1 0-1,-4 0-3,4 0 1,0 0-1,0 0 2,4 0-2,12 0-1,3 0-1,7 0 1,1 0 0,3 0 0,2 0 0,3 0 1,1 0 1,3 0-3,-2 0 0,3 0 1,3-2-2,-1-1 2,3 0-1,0-1 1,1 1-1,2 1 0,-1-1 0,0 1-1,-1 0-1,-1 2 1,-1 0 0,0-1-1,-4 1 1,1 0 1,-1 0-1,-2-2-1,2 2 1,-5 0-1,2 0 1,-3-2-1,-1-1-1,-1 3 0,-3 0-1,1 0 1,-2 0 1,-3-2 0,0 1 0,-10 1 0,5-2 1,0 2 0,-8-2 1,6 2-1,0-1-1,-7 0-1,8 1 1,-1-3-1,-7 3 1,8-2-1,-7 1 0,0-1-1,-1-1 0,-1 0 0,4 1 2,-5 0-3,4-1 1,-8 1-1,6 0-1,-5 2 1,0-1 0,5-1 0,-7 1 0,1-1 0,1 2 0,-6 0-3,0-1 4,0 1-1,0 0-2,0-2 2,4 2-6,-4 0-6,0-1-6,0 1-17,3-2-18,-3 1-40,-3-2-91,-7-1-91</inkml:trace>
  <inkml:trace contextRef="#ctx0" brushRef="#br0" timeOffset="4903.7244">10168 5937 79,'0'0'34,"0"0"-9,0 0 0,0 0-1,0 0 1,0 0 2,0 0-2,0 0-2,0 0 2,0-3-2,0 1 2,0 2 1,0-3-5,0 3 1,-1 0-2,1 0-1,-2-2 0,1 2-3,-1 0 2,0-1-3,0 1-3,2-2 3,-1 2-2,-1 0 1,1-2-2,-1 2 0,0 0-2,1-1 2,0 1-3,-1-1 0,1 1 0,-1 0-2,1 0-1,-2 0-2,2 0 0,-2 0-2,3-3 1,-1 3 2,-1 0-2,0 0 0,1 0-1,0 0-1,-1 0 1,1 0 1,1 0 0,-2 0-1,2 0 2,0 0 0,0 0-1,3 0 0,3 0-1,8 0-3,5 0 3,0 3-1,1-2 1,-2-1 1,2 1-2,-2-1 2,9 0-2,-4 0 0,3 0 0,-3 0-3,-2 0 4,3 0-1,-1 0-1,0 0 2,0 0-1,2 0-1,-2 0 2,4-1-1,-1 1 1,2-1-1,1 1 0,-2-3 1,5 3-2,-2 0 3,2-2-2,3 1-1,0-1 1,1 0 0,-1 1 0,-1 1 2,2-2-3,-3 2 1,1 0-2,-1-1 1,-3 1 1,1 0-2,-1-2 1,0 2 1,0-1-1,0 1 2,0 0-2,0-1 1,1 1-1,-1-2 0,-1 1 0,1-1 1,1 0 0,-2 1-1,-2 1 0,-3 0 0,6-2 1,-6 2-1,2 0 1,-1-1-1,-1-1 0,1 1 1,-3 1-1,-4 0 1,3 0-1,-1 0 0,0-2 0,7 2 0,-10 0 2,3 0-2,0 0 1,-1 0-1,8 0 1,-4 0-1,-1 0 1,-6 0-2,3 0 1,0 0 1,1 0-1,-1 0 1,0 0 0,1 0 1,-10 0-1,11 0 2,-9 0 0,3 0-3,-4 0 3,3 0 0,0 0 1,-2 0 0,2 0-1,-1 0 0,0 0 1,-2-1 0,4-1-5,-5-1 5,0 2-2,-6-1 0,8-1 3,-6 3-4,-2-2-1,2 2-2,-1-1 2,1 1 0,0 0 0,0 0 1,-6 0-2,0-1-2,0 1-3,1 0-7,1 0-14,-1 0-29,1 0-80,-2 0-149,0 0-6</inkml:trace>
  <inkml:trace contextRef="#ctx0" brushRef="#br0" timeOffset="9066.239">4200 6292 255,'0'0'4,"0"0"3,0 0 1,0 0 2,0 0-2,0 0-2,0 0-3,0 0 0,0 0 0,-26-8 3,23 8 3,3 0 2,-1 0-1,-2 0-1,3 0-1,-2 0 4,1 0 2,-1 0 2,1 0 3,1 0 0,0 0-2,0 0 1,0 0-3,0 1-2,0 1 1,4 1-3,5-1-4,0 3-2,2-3 0,1 1 0,0-1-2,6-2 2,2 3-1,4-1 3,0 1 0,1-1-2,1 1 1,0-3-2,0 0 0,-1 0 1,2 0 0,3 0 2,4 0 2,1 0 3,3 0 1,4 0-3,4-1-1,1-3-3,1 3-2,5-3-1,-2 4 3,2 0-2,5-3-2,-2 3-1,4 0-1,0-2-1,1 2 2,1 0-1,2 0 0,-1 0 2,2-2-2,-1 2 0,3-1 0,0-2 1,-2-1-2,2 2 1,-2-3 0,3 0 1,0 2 1,-2-2-1,1 2 2,-2-2-1,2 2 0,0-1-1,0-1-1,-1 2 2,1 0-1,0 0 0,-1 0-1,-1 0 1,0 0 0,0 0 0,0 0 0,-1 1-1,1-1 0,1 2 0,-3-1 0,3 2 0,-2-2 1,5 1 0,-2 0-2,0 0 1,1 1 1,0 0 0,-1 0 2,5-2-2,-2 2-1,-1-2-1,2 1 1,-2-1 1,2 1-1,0-3 1,-2 4-1,1-4 1,-1 3 0,3-1-1,1-1 1,0 1-1,0-1 2,-1 1-2,2-1 0,-2-1 0,3 1 1,0-2 1,2 3 0,0-3 0,1 0-1,-2 0 0,2 1 0,1 1 0,-1-2 1,1 3-1,-1-1-1,0-2 0,-3 1 1,3 1 0,-2-2 1,0 1-1,-2 1 0,5-1 0,-5 1 1,3-2-1,-2 3 0,0-3 0,-1 2-1,-2 0 1,2 0 0,-3 0 0,0 0-1,1 2 0,-3-1 1,2 0 0,-4 1 1,-1-1-2,0 1 0,-2-1 1,0 1 1,-3-2 0,0 1 0,-2 1-1,-1-2 1,-1 1 0,0 0 0,-1 2 0,-1-1-1,1 0 1,-3-1 0,1 2 0,-2-1 0,-1-1-1,0 1 0,-2 1 1,-1-2-1,-1 2 2,-2-1-2,1 1 1,-1 0-1,0-2-1,-5 0 1,2 2-1,-3-1-1,-4 1 1,0 0 0,-3 0 0,-5 0-1,-2 0-2,-9 0-9,-1 3-12,-4-1-29,-7-1-110,-2 5-124</inkml:trace>
  <inkml:trace contextRef="#ctx0" brushRef="#br0" timeOffset="10734.1737">1690 5958 424,'0'0'7,"0"0"1,0 0 5,0 0 0,0 0-4,0 0-1,0 0 3,0 0 5,0 0 3,-7-5-4,22 5-2,4 0-2,8 5-2,0-2 3,2-1 1,3 1 2,1-1 0,6-2-3,4 0-1,1 0 1,6 0-3,3-2 0,0-3 0,2 2-2,4-1 2,2-1-1,3 2 1,-1-2-2,4 1-2,-3 1-1,5 1-2,-4-1 0,-3 3-1,2-2-1,-4-1 1,-2 1-1,3 1 1,-7-3-1,-1 4 0,-4-2 0,-3-1 1,-2 1-1,-6 1 0,-2-2 0,-6 1-1,-10 1-1,0 0-1,-10-1-2,-4 2-4,1 0-2,-7 0-7,0 0-5,0 0-8,0 0-19,0 0-30,-2 0-31,-16 0-74,-8 4-31</inkml:trace>
  <inkml:trace contextRef="#ctx0" brushRef="#br0" timeOffset="11089.3876">1767 6012 550,'0'0'-18,"0"0"3,0 0 9,0 0 10,0 0 3,0 0-1,0 0-4,0 0 2,0 0-2,120-17 1,-83 17 3,4 0 4,8 0-1,3 2 3,5 0 0,5 1-1,4-1 1,5-2-3,0 0 0,8 0 1,-2 0-1,1-4 1,1-1-1,-2 0-2,0 0-3,-3 0-1,-3 3-2,-1-3-1,-5 3-4,-4 1-7,0 1-12,-9 1-46,-6 8-180,-8-1-18</inkml:trace>
  <inkml:trace contextRef="#ctx0" brushRef="#br0" timeOffset="14939.3662">9694 15200 470,'0'0'-2,"0"0"1,0 0 5,0 0 4,0 0 0,0 0-2,0 0 1,0 0-2,0 0 5,0 0 0,107-25 2,-65 22 3,3-1-6,8 1 5,8-1-4,4 1 1,6 0 1,5 1-1,4 1-1,1-1-2,5 2 0,4-2-4,1 2 1,-1 0-1,1 0-2,2 0 2,-4 0-3,-2 5 0,0 0 4,-5-1-4,1 1 4,-3 0-5,-1-2 0,-3 2 1,-2-1-2,-3 2 3,-3-2-2,-3 1-1,-6 0 0,-1-2 0,-6 1 0,-6-2 0,-3 1-1,-6 1-1,-6 1-3,-8-2-2,-5-1-3,-5 1-5,-9-3-10,2 3-6,-6-3-7,0 0-12,0 2-36,-7 5-74,-10 2-60</inkml:trace>
  <inkml:trace contextRef="#ctx0" brushRef="#br0" timeOffset="15406.8835">9932 15412 390,'0'0'-7,"0"0"12,0 0 6,0 0 3,0 0 2,0 0 0,0 0 1,0 0-1,0 0 1,288 33-3,-221-32 1,9 2-1,2-1 1,8 0-1,3-1-1,4 2 2,4-2 0,4 2-1,0-3 0,5 0-3,1 2 0,1 1-2,-2 0-2,-1 1-2,-2-2-1,-3 1-2,-5 2-1,-1 0 0,-7 2 0,-3-1-1,-9 0 1,-3 0-1,-7 0 0,-4 2-1,-8-2 0,-6-2 0,-4 2 0,-5-1-1,-7-1 0,-9-2-2,-2 1-1,-10-3-2,-4 0-4,0 1-1,-6-1-5,0 0-11,0 0-19,0 0-41,3 1-86,-2-1-66</inkml:trace>
  <inkml:trace contextRef="#ctx0" brushRef="#br0" timeOffset="16187.2658">16532 13868 470,'0'0'8,"0"0"-1,0 0-5,0 0-1,0 0-2,0 0-1,0 0 0,0 0 1,0 0 9,0 0-1,-8 4 9,-11 20 0,-4 16-1,-6 13 3,-6 14-2,-5 14 2,-8 11-4,-4 8 0,-6 5-3,-1 4-6,-2-2 0,4-5-3,4-6-1,5-8 3,5-9-1,4-11 4,4-7 2,2-6-3,7-7 4,0-5-4,3-4-2,2-5 1,3-2-2,1-7 1,6-1-3,3-11 0,5-4-1,1-5 0,2-4-1,-1 0 0,1 0-1,0 3-2,-3-3-1,3 2-2,0-1-5,0 1-11,0-2-16,0 0-41,7-5-54,6-13-89</inkml:trace>
  <inkml:trace contextRef="#ctx0" brushRef="#br0" timeOffset="16541.8911">16923 13833 588,'0'0'-1,"0"0"-7,0 0 4,0 0 14,0 0 1,0 0 6,0 0-5,0 0-3,0 0-2,-147 308-2,96-209 1,-3 8 2,-7 7-2,-2 1 0,-4 0-3,1-2-3,2-6 2,1-10 4,2-7-2,5-9 5,4-8-2,4-8 0,5-4 1,5-6-2,5-8-2,5-5-2,5-7 0,7-6-2,2-7 1,6-5-3,3-8 0,4-3-4,1-6-3,-1 0-8,1 0-10,0 0-25,-1 2-49,1 0-158,-2-2 1</inkml:trace>
  <inkml:trace contextRef="#ctx0" brushRef="#br0" timeOffset="20261.4817">8342 10171 577,'0'0'-1,"0"0"4,0 0 4,0 0-3,0 0-2,0 0-2,0 0-1,0 0 1,0 0 3,0 0 0,146 19 1,-141 13 2,-1 6-1,-1-4-3,-3 1 2,0-2-1,0-2 1,-3-6-1,-1-6 2,1-4-2,1-6 5,1-4 1,-1 0 4,2-5 3,-1 0-1,1 0 1,0 1-1,-2 1-2,2-2-5,0 0-4,0 0-2,0-14-1,3-6-1,5-9 1,3-1-1,2-4-1,3-1 1,-2 1 3,3 2-3,-2 3 0,0 5 1,-2 9 0,-3 5 0,-3 4 1,3 6 1,0 2-1,2 12 3,-1 6-3,0 8 2,-4 6-1,1 2-2,-2 2-1,-1-3 1,-2 2-3,1-3 0,0-2 0,-1-3-9,0-2-4,0-9-15,0-1-19,3-2-35,-5-4-86,5-3-96</inkml:trace>
  <inkml:trace contextRef="#ctx0" brushRef="#br0" timeOffset="20499.9937">9104 9942 749,'0'0'7,"0"0"3,0 0 3,0 0 0,0 0-2,0 0-5,0 0-1,0 0-4,0 0 0,-121 351-4,121-309 3,0-1-2,0-3-1,5-3-4,0-2-8,2-1-7,0 0-21,1-3-40,1-3-91,-3-8-110</inkml:trace>
  <inkml:trace contextRef="#ctx0" brushRef="#br0" timeOffset="20881.1827">9216 10256 647,'0'0'25,"0"0"-3,0 0-2,0 0-8,0 0-5,0 0-3,0 0 0,0 0-1,0 0-1,0 0-1,80 104 1,-75-80-2,-4-7 1,-1 0-1,3-5 1,-3 2-2,0-3 2,0-5-2,0 0 2,0-6 1,0 0 0,0 0 2,0 2-2,0 0 3,0-1-2,0-1-1,0 0-1,2-6-2,5-9 1,1-6 1,1-1-1,1-1 1,3-1-1,-1 3 3,-2 1-2,6 3 2,-9 7 0,0 2 0,2 5 3,-3 3-2,4 0 0,4 3 0,-2 8 0,5 4-3,-5 3 0,-2 2 0,0 0-1,-3 2 0,-1-2-3,0-1-9,-2-2-10,2-3-22,-3 1-44,1-4-92,2 3-107</inkml:trace>
  <inkml:trace contextRef="#ctx0" brushRef="#br0" timeOffset="21036.2349">9668 10386 681,'0'0'41,"0"0"-4,0 0-10,0 0-12,0 0-8,0 0-3,0 0-2,0 0 0,0 0-4,150-56-5,-127 51-11,-1-1-24,3 1-39,-4 1-102,-5 1-107</inkml:trace>
  <inkml:trace contextRef="#ctx0" brushRef="#br0" timeOffset="21227.7604">10029 10219 770,'0'0'34,"0"0"-6,0 0-13,0 0-9,0 0-1,0 0-4,0 0 4,0 0 0,0 0 0,0 0-3,35 57 1,-30-34-3,2 3 0,-3-1-3,0 4-7,-2 0-5,-1-2-8,-1 2-17,0-1-26,0-6-48,0-3-107,-3-6-61</inkml:trace>
  <inkml:trace contextRef="#ctx0" brushRef="#br0" timeOffset="21478.5039">10234 9991 767,'0'0'27,"0"0"1,0 0-7,0 0-5,0 0-4,0 0-4,0 0 0,0 0-3,0 0-1,0 0-1,239 353-1,-233-304-2,-6-2-1,0-3 2,-13-3-4,0-3 2,-6-4-5,-1-1-10,-5-5-7,1-3-13,-1-4-21,1-5-51,8-4-120,-4-7-66</inkml:trace>
  <inkml:trace contextRef="#ctx0" brushRef="#br0" timeOffset="21659.1134">10702 10507 901,'0'0'1,"0"0"1,0 0 1,0 0-4,0 0-14,0 0-24,0 0-62,0 0-202,0 0-17</inkml:trace>
  <inkml:trace contextRef="#ctx0" brushRef="#br0" timeOffset="21806.4337">11156 10513 786,'0'0'-7,"0"0"-23,0 0-73,0 0-176,0 0-26</inkml:trace>
  <inkml:trace contextRef="#ctx0" brushRef="#br0" timeOffset="21907.3343">11375 10496 859,'0'0'17,"0"0"-2,0 0-21,0 0-23,0 0-132,0 0-152,0 0-19</inkml:trace>
  <inkml:trace contextRef="#ctx0" brushRef="#br0" timeOffset="22676.6497">12886 9979 712,'0'0'19,"0"0"-5,0 0 0,0 0 1,0 0 0,0 0-3,0 0 3,0 0-5,0 0 0,-101 284-4,91-222 0,3-3-4,4-6-2,1-3 3,2-6-5,0-2 4,3-5-3,4-2-3,3-6-3,2-3-8,0-6-9,1-1-19,0-4-34,-3-5-101,3-1-108</inkml:trace>
  <inkml:trace contextRef="#ctx0" brushRef="#br0" timeOffset="23059.561">13148 10330 703,'0'0'19,"0"0"5,0 0-2,0 0-7,0 0-6,0 0-8,0 0 1,0 0 0,0 0 0,151 76-1,-143-52-1,-4 1 2,-3-2 0,1-5-3,-2 0 5,0 1-6,0-9 4,-4 5 1,1-5 0,0-8 1,1 3 2,2-5 2,0 0 1,-1 0 0,1 2-2,-2-2-3,2 0 0,-1 0-3,1-13-3,0-5 5,7-6-5,5-2 3,4 2-1,-2-1 1,5 6 0,-3 2 1,-3 5 0,2 2 0,-6 6 0,3 3 0,4 1-1,-3 0 0,5 7-1,-4 7 1,-4 3 1,0 3 0,-4 2-3,-2 1-4,-3 1-2,-1 1-15,0-1-10,0 1-30,0-6-56,0 1-149,0-5-31</inkml:trace>
  <inkml:trace contextRef="#ctx0" brushRef="#br0" timeOffset="23249.0123">13824 10493 827,'0'0'4,"0"0"3,0 0-2,0 0-1,0 0-3,0 0-2,0 0-2,0 0-7,0 0-15,0 0-25,251-44-55,-231 44-120,-7 0-67</inkml:trace>
  <inkml:trace contextRef="#ctx0" brushRef="#br0" timeOffset="23379.207">14306 10381 516,'0'0'-66,"0"0"-136,0 0-28</inkml:trace>
  <inkml:trace contextRef="#ctx0" brushRef="#br0" timeOffset="23945.9158">14242 10381 753,'0'0'7,"0"0"4,0 0 0,0 0 1,0 0-6,0 0-2,0 0-4,0 0 1,0 0 0,0 0 0,174 13 0,-155 6 0,-6 0 1,-4-4 0,-3-1 0,-2-3 1,-2-7 4,0 7-2,-2-5 6,0 0-1,0 0 2,0-6-3,0 0 3,0 0-3,0 2-3,0-2 2,0 1-8,0-1 3,0-1-4,0-13 0,0-5 1,4-8-3,7-2-1,3-4-6,3 0-12,0-2-9,2 1-12,4 7-28,-5 0-68,0 8-149,-5 7 0</inkml:trace>
  <inkml:trace contextRef="#ctx0" brushRef="#br0" timeOffset="24158.1455">14732 10393 820,'0'0'6,"0"0"3,0 0 0,0 0-3,0 0-3,0 0-2,0 0-3,0 0-4,0 0-5,210-24-13,-194 19-10,0 2-23,-6-1-42,5 1-89,-6 1-94</inkml:trace>
  <inkml:trace contextRef="#ctx0" brushRef="#br0" timeOffset="24341.8155">15094 10193 733,'0'0'34,"0"0"-8,0 0-11,0 0-4,0 0-3,0 0 0,0 0-1,0 0-2,0 0-4,0 0 0,36 121-2,-32-89-2,1-2-7,-5 0-6,3-1-14,-3 0-17,0-4-31,-3-1-68,-2-8-132</inkml:trace>
  <inkml:trace contextRef="#ctx0" brushRef="#br0" timeOffset="24594.4432">15230 10074 752,'0'0'7,"0"0"5,0 0 2,0 0 0,0 0-4,0 0-3,0 0-1,0 0-2,0 0-4,0 0 4,228 198-3,-225-162 0,-3 0-1,-7-1-3,-11-1-6,-5-3-6,-4 1-8,-5-1-13,-2-2-12,2-2-33,-6-5-74,5-1-117</inkml:trace>
  <inkml:trace contextRef="#ctx0" brushRef="#br0" timeOffset="24856.4698">14199 10057 719,'0'0'0,"0"0"5,0 0 2,0 0 1,0 0-2,0 0 1,0 0 0,0 0-6,0 0 3,0 0-2,19 553-1,-5-512 0,2-5-2,2-4-3,0-4-2,2-4-2,1-5-7,3-4-9,2-8-24,3-2-68,3-5-110,3-3-46</inkml:trace>
  <inkml:trace contextRef="#ctx0" brushRef="#br0" timeOffset="25099.5177">15591 9942 794,'0'0'5,"0"0"-1,0 0 4,0 0-1,0 0 1,0 0-2,0 0-3,0 0 0,0 0-2,0 0-1,55 77 1,-45-56-1,2 3 0,-4 1 0,0 0 0,-2 2 0,-5 2-2,-1 3-2,0 0-10,-6-1-14,-3 0-38,2-1-112,-4-2-115</inkml:trace>
  <inkml:trace contextRef="#ctx0" brushRef="#br0" timeOffset="25693.4062">15493 9910 756,'0'0'7,"0"0"5,0 0 5,0 0 1,0 0 1,0 0-3,0 0 1,0 0-2,0 0-1,149 167-4,-125-125-2,-5 5-5,-3 1 1,-6 1-4,-5-2 2,-5 0-1,-5-1 1,-10 0 1,-9-2-6,-6-1-2,-5-2-11,-5-1-10,-2-4-12,-4-4-24,3-4-46,1-5-181,4-2-12</inkml:trace>
  <inkml:trace contextRef="#ctx0" brushRef="#br0" timeOffset="25844.5544">15573 10955 180</inkml:trace>
  <inkml:trace contextRef="#ctx0" brushRef="#br0" timeOffset="26742.1678">16465 10430 819,'0'0'3,"0"0"1,0 0 1,0 0 0,0 0-2,0 0-4,0 0-3,0 0 1,0 0-1,63-56-5,-39 51-6,2 3-15,-2 2-26,-7 0-58,-1 2-142,-5 3-28</inkml:trace>
  <inkml:trace contextRef="#ctx0" brushRef="#br0" timeOffset="26890.3516">16493 10606 695,'0'0'26,"0"0"1,0 0 0,0 0-4,0 0-5,0 0-8,0 0-5,0 0-3,0 0-5,0 0-9,176 37-21,-136-42-64,-1 0-186,-6-2-25</inkml:trace>
  <inkml:trace contextRef="#ctx0" brushRef="#br0" timeOffset="27957.7748">17546 10248 595,'0'0'24,"0"0"1,0 0-5,0 0-6,0 0-6,0 0-1,0 0-3,0 0 1,0 0 3,0 0-2,88-66-2,-74 89 2,-3 7-5,0 3 3,-2 2-3,-3 0 1,-2 1-2,2-5 1,-2-1-1,-4-4 0,0-8 4,0 1-6,0-9 5,0-4-4,0 4 3,0-6 1,-3 1 0,2-2 1,1-3 1,-2 0 1,2 0 0,-1 0-3,-2 0-3,2-3 2,-1-11-3,2-7 3,3-2-2,10-5 0,0-1 1,2 0 0,2 1 1,0 2 1,-2 5 2,-4 6 1,1 4-1,-5 5-2,-3 5-1,6 1-1,-3 2-1,3 12 1,2 6-1,-5 3 0,-4 2-3,-1 4-6,-2 0-15,0 2-23,-4-3-53,1 1-114,1-9-69</inkml:trace>
  <inkml:trace contextRef="#ctx0" brushRef="#br0" timeOffset="28099.0381">18081 10553 759,'0'0'2,"0"0"0,0 0-9,0 0-10,0 0-37,0 0-100,0 0-123</inkml:trace>
  <inkml:trace contextRef="#ctx0" brushRef="#br0" timeOffset="28543.2915">18374 10141 779,'0'0'-1,"0"0"1,0 0 2,0 0 0,0 0-1,0 0-1,0 0 0,0 0 1,0 0-2,0 0 0,145 161-2,-142-135 2,-2-8 1,-1-2 0,0-4 0,0-2 2,-1 0 0,-1-5 2,1-1 2,-3-1-4,1 1 0,0-1 1,0-1 0,3-2 0,0 0 0,0 0-2,-2-1-2,1-3 0,1-8 0,0-7 0,3 0 2,6-7-2,5 2 2,-1 1 0,3 1 2,-2 5 1,1 1 3,-4 6 1,1 0 0,-5 8-2,2 2 1,3 0-5,0 5 0,1 11 0,-2 2-2,-3 1 2,-3 5-4,-4-1 1,-1 4-2,0-4-1,0 3-5,-6-3-5,0-2-12,-1 1-13,0-4-18,3-6-33,-2 2-65,3-4-111</inkml:trace>
  <inkml:trace contextRef="#ctx0" brushRef="#br0" timeOffset="28699.9951">18808 10425 726,'0'0'30,"0"0"-6,0 0-8,0 0-9,0 0-6,0 0 0,0 0-5,0 0-4,0 0-9,0 0-16,185-68-32,-173 68-76,-2-3-136</inkml:trace>
  <inkml:trace contextRef="#ctx0" brushRef="#br0" timeOffset="28913.5321">19155 10200 785,'0'0'20,"0"0"-5,0 0-9,0 0-4,0 0-4,0 0 3,0 0 1,0 0-1,0 0 3,0 0-4,34 112-2,-31-86-1,-1 1-7,-1-1-4,-1-2-12,0 1-12,0-8-31,0 0-57,0-7-120,-3 0-25</inkml:trace>
  <inkml:trace contextRef="#ctx0" brushRef="#br0" timeOffset="29184.2492">19272 10094 732,'0'0'20,"0"0"3,0 0 2,0 0-8,0 0-4,0 0-2,0 0-1,0 0-2,0 0 0,200 174-3,-196-132 1,-4-2-5,0-1 0,-6 0-2,-10-3-3,-1-2 3,-8-3-7,-2 0 0,-2-6-4,-1-1-6,-2-7-7,0 0-7,0-7-13,0-5-24,-1-1-34,3-4-93,0 0-63</inkml:trace>
  <inkml:trace contextRef="#ctx0" brushRef="#br0" timeOffset="29388.7721">18481 10043 683,'0'0'4,"0"0"2,0 0 3,0 0 1,0 0-1,0 0-3,0 0-2,0 0-3,0 0 1,-66 372 0,66-321-4,9-4 1,3-5-10,3 0-13,4-6-23,2-3-72,0-2-146,5-8-2</inkml:trace>
  <inkml:trace contextRef="#ctx0" brushRef="#br0" timeOffset="29547.9222">19606 10580 871,'0'0'-1,"0"0"-7,0 0-15,0 0-46,0 0-178,0 0-69</inkml:trace>
  <inkml:trace contextRef="#ctx0" brushRef="#br0" timeOffset="29684.1318">19853 10658 673,'0'0'-35,"0"0"-104,0 0-123</inkml:trace>
  <inkml:trace contextRef="#ctx0" brushRef="#br0" timeOffset="29783.2226">20085 10580 747,'0'0'14,"0"0"-5,0 0-25,0 0-66,0 0-196,0 0-22</inkml:trace>
  <inkml:trace contextRef="#ctx0" brushRef="#br0" timeOffset="30775.1631">22083 10173 690,'0'0'31,"0"0"-2,0 0 7,0 0-5,0 0-7,0 0-11,0 0-7,0 0-5,0 0-1,10-42 1,-7 54 1,4 9 2,-3 8-1,-1 2-2,0 3 1,-3 0-3,1-1-1,-1-3 1,0-1 0,0-2-4,-1-3-1,-2-2-12,-1-3-8,1-3-18,-4-1-41,7-4-119,-3-1-87</inkml:trace>
  <inkml:trace contextRef="#ctx0" brushRef="#br0" timeOffset="31465.6811">15747 11044 731,'0'0'-15,"0"0"2,0 0 11,0 0 4,0 0 0,0 0 1,0 0-3,0 0 1,0 0 1,0 0 0,553 21 1,-426-16 1,10 0-2,15-2 2,10-1-1,11 1 0,11-1 3,10-2 2,11 0 0,12 0 2,7 0 0,10 0-2,7 0 0,5 0 1,6 0 3,1 0 2,3 0 0,4 0-1,-1 0-3,-3 5-2,-3-1-2,-10 4-2,-10 0-2,-10 0-2,-15 3 0,-11 2-1,-14-2 4,-17 4-4,-14-3 3,-15 2-5,-19 2 0,-18-4-3,-17 0-3,-20-3-7,-18-1-15,-16-2-12,-15-3-11,-14 1-18,-14-1-45,-16 5-101,-18-2-47</inkml:trace>
  <inkml:trace contextRef="#ctx0" brushRef="#br0" timeOffset="31978.2525">18312 11553 580,'0'0'34,"0"0"0,0 0 0,0 0-7,0 0-9,0 0-9,0 0-3,0 0-1,0 0 2,12-30 1,-5 47-1,3 6-3,-4 6-1,-1 0-3,0 3 1,-4-1-4,1 2-3,-2-3-10,0-1-13,0-2-34,-3 0-74,-2-9-136</inkml:trace>
  <inkml:trace contextRef="#ctx0" brushRef="#br0" timeOffset="32157.105">18727 11718 726,'0'0'-16,"0"0"-7,0 0-28,0 0-140,0 0-86</inkml:trace>
  <inkml:trace contextRef="#ctx0" brushRef="#br0" timeOffset="32479.3118">19180 11445 797,'0'0'0,"0"0"2,0 0 0,0 0 0,0 0-3,0 0 0,0 0 0,0 0 0,0 0 0,208 91 1,-207-60 0,-1-1 1,-4 0 0,-8-1 1,-2-4 1,1-1 3,-3-2-1,1-3 2,4-7 0,1 1-2,4-8-1,3-2-1,0 1-1,3-4 1,0 0-3,0 0 1,0 3-1,10 0 0,7-1-3,7 0-7,3-2-9,2 0-20,0-7-38,2 1-94,-4-1-118</inkml:trace>
  <inkml:trace contextRef="#ctx0" brushRef="#br0" timeOffset="32636.6975">19782 11785 780,'0'0'13,"0"0"1,0 0-4,0 0-6,0 0-6,0 0-11,0 0-15,0 0-31,0 0-70,55 1-152,-46-5-10</inkml:trace>
  <inkml:trace contextRef="#ctx0" brushRef="#br0" timeOffset="32995.3167">20106 11501 828,'0'0'8,"0"0"1,0 0-1,0 0-2,0 0-5,0 0-1,0 0-2,0 0-1,0 0-1,0 0 2,174 20 0,-174 5 0,-3 1-3,-5-1 2,0 2-2,-1-3 3,1-1 1,2-6 0,4-2 1,2 1-1,0-1 0,5 2 2,6-3-1,1-1 1,4-3 0,-2-1 1,2-1-1,2-1 2,-6-2-1,0 1-1,-5-1 0,-1 2 0,1-2 5,-5 7-3,-2 4 4,-6 1-5,-7 4-2,-6-1-3,-3-2-4,-2 0-7,-4-1-10,1-2-15,0-1-23,2-3-49,2-1-130,5-5-38</inkml:trace>
  <inkml:trace contextRef="#ctx0" brushRef="#br0" timeOffset="33144.0065">20816 11918 827,'0'0'-14,"0"0"-25,0 0-81,0 0-171,0 0-15</inkml:trace>
  <inkml:trace contextRef="#ctx0" brushRef="#br0" timeOffset="33290.1326">21299 12017 729,'0'0'-15,"0"0"-56,0 0-192,0 0-26</inkml:trace>
  <inkml:trace contextRef="#ctx0" brushRef="#br0" timeOffset="33415.4499">21678 11987 864,'0'0'-4,"0"0"-17,0 0-46,0 0-223,0 0-27</inkml:trace>
  <inkml:trace contextRef="#ctx0" brushRef="#br0" timeOffset="36424.521">22362 11632 582,'0'0'18,"0"0"-3,0 0 2,0 0-1,0 0-4,0 0-3,0 0-3,0 0-3,0 0 1,0 0-2,46-115 1,-32 120 1,2 9 0,-3 5 0,-2 6 1,-3 4 0,-2-1-2,-2 2 0,-2 0-1,-2-2-1,0-2 0,0-6-1,0-3 0,0-5 4,-5 0 0,2 1 5,0-5-1,-1 2 1,3-7 0,-2 1 2,3-4 0,-1 0 2,1 0-1,-2 0-2,2 0-3,-2 0-7,2 0 1,0-2-3,0-11 2,8-5 0,3-6 1,2-1-1,5 0 0,0 0 1,1 0-1,3 3 1,-2 1-1,-1 1 2,0 7 0,-6 2 0,-6 6 3,-1 4-3,-3 1 0,2 9 1,1 9 0,0 9 2,-3 5 3,-3 4-6,0 0 1,0-1 1,0 0-5,-3-3 4,0-1-4,2-11-3,1-1-1,-2-5-3,2-1-4,-1 0-6,1-7-9,0 5-16,0-5-14,0-2-27,0 3-33,0-7-65,0 0-58</inkml:trace>
  <inkml:trace contextRef="#ctx0" brushRef="#br0" timeOffset="36580.081">22817 11833 745,'0'0'23,"0"0"-7,0 0-5,0 0-1,0 0-5,0 0-2,0 0-2,0 0-2,0 0-3,123-28-5,-98 28-15,-2 0-21,-6-2-44,3 2-96,-1 0-95</inkml:trace>
  <inkml:trace contextRef="#ctx0" brushRef="#br0" timeOffset="36861.4138">23130 11708 684,'0'0'19,"0"0"-1,0 0-5,0 0-3,0 0-1,0 0 0,0 0 2,0 0-1,0 0 1,0 0-3,129 6-1,-118 9 1,-4-5-3,-3 2 0,2-2 0,-5-6-1,1 2 4,-2-1 3,0 1 2,0 0 1,0 0-2,0-6-1,0 0-3,0 0-2,0 0 0,0 2-4,0-2 0,0 0-1,0 0-2,1-10 0,6-5-3,4-8-4,4 2-11,2-1-15,0-4-24,1-2-56,-3 1-174,2 1-18</inkml:trace>
  <inkml:trace contextRef="#ctx0" brushRef="#br0" timeOffset="37089.884">23472 11483 807,'0'0'3,"0"0"4,0 0 4,0 0-1,0 0-2,0 0 0,0 0-4,0 0-1,0 0-1,0 0-1,145 205-1,-145-171 0,0-2-3,-9 2-2,-6-1 2,-6 1-6,-5 0-2,-6-2-10,-6-1-22,-3-3-6,-3-3-31,-1-3-61,-3-5-120</inkml:trace>
  <inkml:trace contextRef="#ctx0" brushRef="#br0" timeOffset="37307.812">22157 11379 863,'0'0'1,"0"0"1,0 0 0,0 0 2,0 0-3,0 0 2,0 0-5,0 0 1,0 0-1,0 0-10,143 539-8,-96-497-21,0-6-61,3-5-184,-4-7-20</inkml:trace>
  <inkml:trace contextRef="#ctx0" brushRef="#br0" timeOffset="37444.2038">23755 12149 898,'0'0'-37,"0"0"-71,0 0-195,0 0-22</inkml:trace>
  <inkml:trace contextRef="#ctx0" brushRef="#br0" timeOffset="43562.798">9321 14364 743,'0'0'1,"0"0"0,0 0 2,0 0 9,0 0-2,0 0 3,0 0 0,0 0-4,0 0 0,0 0 2,-60 315 2,87-311 3,12-5 3,18-24-1,19-22-6,29-31-4,36-32-3,45-37-4,52-30-24,59-31-109,57-21-180,51-18-37</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23:13.248"/>
    </inkml:context>
    <inkml:brush xml:id="br0">
      <inkml:brushProperty name="width" value="0.05292" units="cm"/>
      <inkml:brushProperty name="height" value="0.05292" units="cm"/>
      <inkml:brushProperty name="color" value="#FF0000"/>
    </inkml:brush>
  </inkml:definitions>
  <inkml:trace contextRef="#ctx0" brushRef="#br0">3048 5088 326,'0'0'16,"0"0"5,0 0 1,0 0-3,0 0-5,0 0-3,0 0-2,0 0 0,0 0 1,-16-1 1,13 1 1,3-2 1,0 2 0,-1 0 2,1 0-1,-2 0-1,2 0 1,0-2-1,0 2 0,0 0-2,0 0 0,0 0-2,0 0-1,0 0 1,3 0 0,0 0-2,8 5 1,-2-1-3,0-1-2,2 1 0,-2-1-1,10 2 0,-5-2 0,2 1-2,0-1 3,3-1-2,0-1 0,7 0 2,-3 1-2,3-2 3,-2 1-1,1-1-1,4 0 0,0 0-2,3 2 1,0-1 0,2 1 1,-1-2-1,2 1 1,3 1-2,-2 0 3,3-1-1,0 0-1,-3 1 1,5-1-2,-3 1 0,3-1 0,-2 1 1,4-2 0,1 0 0,2 0 0,-2 0 0,3 0-1,-2 0 2,1-2 0,2 1 0,1-2 1,-1 0-2,-2 0 1,3-2-1,-5 2 0,6-1 1,-5-1 0,4-1 1,-1 1-2,1 1 0,0-1 0,-4 0 0,4 2 0,-2-2 0,3 2 0,-2-1 1,2-3-1,-2 2 0,-3 0 0,1-2 0,-1 2 0,1 0 0,1 1-1,-1 1 2,-1 1-2,1-1 1,-1 1-1,-2-1-1,-1 1 1,-1 0 0,3 2 0,-2 0 1,0-3-1,-3 3 3,2 0-5,-2-2 2,1 0 2,1 1-5,-2-1 4,0 2-2,0-1 1,-3 1 0,2-2 1,-1 2 1,-1 0-2,0 0 0,1 0 0,-1 0-2,0 0 2,0 0 2,-1 0-2,1-2 0,0 2 0,1-1 0,-2 0 1,3-2-2,-2 3 2,2 0-1,0 0 1,0 0-1,-3 0 0,1 0 0,0 0 0,2 0 0,-1 0 0,1 0 1,0-2-1,0 2 1,0 0-1,0-1 0,-2-1 0,3 0 0,1 2 0,-2-1 0,4 1 0,1-1 0,-1 1 0,0-2 1,3 1 1,0-1-2,-1 2 0,4-1 0,-1 1 0,-1 0 0,0-2 1,2 1-1,-2 1 0,3-2 1,0 2-1,-1-2 0,3 1 0,-1-1 0,-2 1-1,1 0 2,-2-1-3,0 2 2,-3 0 0,0 0 0,0 0 2,3 0-1,0 0 0,0 0-1,1-1 0,0-1 0,-2 0 1,0 1 0,2-1-1,-2 1 1,2-1 0,0 1 0,1-1 0,0 1 0,-1 0 0,1-1 1,-1 0-1,2 1-1,2-1 0,-1 2 0,2 0 0,-1 0 0,2 0 1,-3 0-1,-1 2-1,5 1 0,-4 0 2,2 0-1,-1 0 0,0 0 1,-2 0-1,4 0 0,0 0 0,-1 1 1,1 0-1,-1 0-1,1 1 1,-1-1 0,1 1 0,-2-1 1,0 1-1,-3-1 0,2 0-1,-1 1 1,-2-2 0,4 1-1,-3 1 1,-1-2 0,1 1 1,-4 1-1,2-2 0,0-2 0,-1 2-1,-2-2 1,2 1-1,-3 0 1,2-1 0,-3 3-1,0-4 1,1 0 0,-2 3 0,-1-3 0,-1 0 0,-3 0 0,-1 0 0,4 0 0,-6 0 0,5 0-1,-5 0 1,1 0 1,2 0 0,-3-3-1,0 1 1,1 0-1,0-1 1,-1 1-1,0 1 1,1-2-1,-1 2 0,0-2 0,-1-1 0,1 3 1,1-1-1,-4 0 0,6 1 1,-4 1-1,4-2 0,-3 2 1,0-5-1,2 5 0,-3-4 0,3 3 2,1-1-1,0 0-1,0 2 0,0-3 1,-1 1-1,2 0-1,2 1 1,-1-1 0,0 1-1,1 1 1,-2 0 1,1 0-1,0 0 0,-3 0 0,3 0 0,-2 0 0,-1 0 1,0 0-1,-2 0 0,0 0-1,-2 0 1,1 0 0,-4 0 0,0 0 0,-1 0 1,-1 0-1,-1 0 0,-1 0 2,-8 0-4,5 0 2,-2 0 0,-5 0 0,6 0 0,-1 0 0,-6 0 0,6 1 0,-6-1 2,-2 2-2,1-1 0,-1-1-2,1 2 1,-7-2 1,6 2-1,-5-2 1,0 0-2,-1 3 0,-5-3-3,0 0-4,0 0-7,2 0-8,-1 0-15,-1 0-33,2 0-85,-2 0-115</inkml:trace>
  <inkml:trace contextRef="#ctx0" brushRef="#br0" timeOffset="1252.8776">14055 5020 126,'0'0'23,"0"0"7,0 0 3,0 0-4,0 0 0,0 0-1,0 0 2,0 0 0,0 0 2,0 0 0,-15-10-2,10 7-2,1 0-5,-1-1-5,-3 2-4,4 1-4,-1-1 2,-5 0-1,5 2-1,-1-1-1,-7 0-2,8 1 0,-2 0 3,-4 0-1,4 0 3,2 0-3,-2 0-1,7 0-1,-1-2 0,-4 2-2,-1 0 0,2 0-2,0 0 0,4 0-1,-2 0 0,2 0 0,0 0 0,-1 0 1,1 0 1,0 0 0,0 0-1,0 0 1,0 0 1,13 0-2,7 0 1,7 2-2,4-2 0,2 1 0,5-1 1,2 0-3,6 0 3,1 0-2,6 0 1,2-1 0,3-2-1,3 0 1,1 0 1,3-1-1,3 3 0,1-2 0,1 0 1,-1 2 0,1-1 0,-3 0-1,0 1 0,-4 1-1,1 0 3,-3 0-1,0 0 0,-2 0 1,-1 0-3,-2 0 3,-3 0-1,-2 0 0,-2 0 1,-4 3-1,-5 0-2,-3 0 1,-4-2-2,-4 2 1,-3 1 0,-2-3 1,-8 1 0,2-1 1,-8 1 0,3-2 1,1 1 1,-8-1 0,6 2 0,-6-2 1,1 0-4,-1 0 2,-2 0-2,2 0 0,-1 0 1,5 0-1,-5 0-2,-1 0 2,8 0-1,-8-2 1,0 1-1,1 1-1,-5 0 0,0-2 0,0 2 1,1 0-2,1-1-6,-1 1-7,1-2-11,-1 2-15,1 0-22,-1 0-59,-1 0-161,0 0-1</inkml:trace>
  <inkml:trace contextRef="#ctx0" brushRef="#br0" timeOffset="2588.6088">18834 5050 363,'0'0'26,"0"0"10,0 0 1,0 0-7,0 0-5,0 0-7,0 0-5,0 0 2,0 0 0,0 0 2,-49-18-1,47 15-3,1 3-4,1 0-4,-1 0-3,1-2-2,0 2 1,0 0-1,13 0 1,7 0 1,7 0-1,4 0 0,1 0 0,5 0-2,3 0 1,2 0 1,3 0 1,0 2 1,3-2 0,1 0-1,4 0 1,0 0 1,4 0-2,1 0 2,1 0-2,2 0 0,0 0 0,-2 0 0,1 0-1,0 0 0,1 0 0,0-2 0,-1 2 2,1 0-1,0 0 0,0 0-1,2 0 0,-2 0 1,-1 0-1,-1 0 0,-2 0-1,0 2 1,-3-2 0,-2 0 0,-2 0 1,-1 0-2,-2 0 1,-3 0 1,-2 0-1,-2 0 2,-2 0-1,-3 0 0,-2 0 1,-1 0-2,-5 0 0,-8 0 0,-2 0 0,-4 0 0,-3 0-1,2 0 1,-6 0-2,1 0-1,-7 0-8,0 0-18,0 0-45,0 0-191,0 0-19</inkml:trace>
  <inkml:trace contextRef="#ctx0" brushRef="#br0" timeOffset="4556.4188">3292 5850 415,'0'0'0,"0"0"4,0 0 0,0 0-2,0 0 0,0 0-4,0 0 1,0 0 1,0 0 1,-1 0 3,2 0-1,6 0 2,5 3-1,-2 0 1,0-2 4,6 4 1,-6-4 3,7 3 1,-2-3 2,-2 1 0,4-1-1,2 0-2,0 1-1,7 1-2,-3-1 2,3-2-2,0 0-1,3 0 0,3 0-2,1-4-1,5 3 1,1-2-3,1 0-1,1 2 0,-1-3-1,6 1 1,-1 0-4,4-1 3,2-1-4,-2 2 4,2 0-1,1 1-1,0-2 0,0 3-1,6 1 2,-2-2-1,3 1 2,-1-1-1,1 0 1,2 2 0,0-3 0,1 1 1,-1 0 0,1 2-2,0 0 2,0 0 0,2-1-1,-2 1 2,0-2-2,-1 0 2,3-1-2,-2 1 0,-1 0 2,1 1-4,-3-3 2,3 3 0,0-3 0,-1 4 0,0-3 0,-2 1-2,2-1 1,-2-1 0,2 1 1,-2 1-1,0-1 0,-1-1 0,0 3-1,0-1 1,-1 0 0,-2 2 0,2-3-1,-1 1 1,1 0 0,-1 1 0,-1-1 0,1 0 0,-2 2 0,1-1-1,-2 1 1,1 0 0,-2 0-1,3 0 1,-3 0-1,0 0 0,2 0 1,-4 0-1,3 1 1,-2 3-1,1-1 0,-1-1 0,-3 1 0,2 1 0,2-1 0,-3-1 2,2 1-2,0-3 0,2 0 1,-2 2-1,2-2 0,0 0 3,0 0-2,0 0 2,-1 2 0,4-2-1,-1 0 1,1 0 1,1 0-1,1 0 0,0 0-1,1 0 0,3 0-1,1 0 1,0 0-1,2 0-2,3-2 2,-1 0-2,2 2 1,2-3 0,1 3 0,-1-4 1,0 3-1,4-1 0,-7 0 1,4 2-2,-2 0 1,-2 0-1,0 0 1,-2 0 1,-4 4-2,-1-1-1,-7 2-4,-8 2-11,-6 0-36,-11 5-113,-10-4-114</inkml:trace>
  <inkml:trace contextRef="#ctx0" brushRef="#br0" timeOffset="20099.838">12026 5909 137,'0'0'30,"0"0"8,0 0 7,0 0-1,0 0-1,0 0 0,0 0-1,0 0 2,0 0-5,0 0-2,-110-34-5,107 33-5,-6-3-4,4 2-6,-1 1-1,5-1-7,1 2 1,-2-2-4,2 2-2,-1 0 0,1-1-3,0 1 4,0 0-3,14 0 3,6 0-3,14 0 1,6 0-1,5-2-4,7-1 4,6 0-3,2-1 4,4 1-1,1 1 0,0-2 0,-2 1-1,-1 0 1,-5 1-1,-3 1 3,-7-1-4,-2 2 1,-6 0 0,-4 0 0,-4 0 0,-11 0 5,-3 0-6,-5 2 0,-8-2 0,2 1-5,-6-1 5,0 0 0,0 0 0,1 0-1,0 0-3,2 2 1,-3-2-12,0 3-16,-3 4-33,-9 2-56,-7 4-92,-5-1-44</inkml:trace>
  <inkml:trace contextRef="#ctx0" brushRef="#br0" timeOffset="20409.6194">11893 6103 698,'0'0'-5,"0"0"2,0 0 4,0 0 1,0 0-2,0 0 2,0 0-1,0 0 1,0 0 0,0 0 0,501-41 3,-426 37-2,-2-2-1,-7 1-1,-6 1-2,-9 0 1,-5 1 0,-9 3-1,-3-2 3,-5 2-2,-11 0-1,-1 0 0,-3 0-1,-9 0-2,6 0-1,-4 0-2,-3 0-8,2 0-15,-6 0-24,0 0-44,0 0-128,0 2-25</inkml:trace>
  <inkml:trace contextRef="#ctx0" brushRef="#br0" timeOffset="21341.754">7628 7253 169,'0'0'39,"0"0"8,0 0 0,0 0-2,0 0-4,0 0-5,0 0 2,0 0-4,0 0 1,-20-157-3,20 143-1,-2 1-4,1 1-3,-1 5-4,2 2-4,0 5-6,-1 0-5,1 0-2,0 0-4,-2 0 0,-1 0 0,-1 17 2,-3 9 1,0 13 4,1 1-4,0 3 1,2 0-3,-2-1-1,5-3 2,1-1-1,0-3 1,0 0-2,0-4 2,0-1-1,0-3 0,1-1 0,1-3 0,-2-6 0,4 2 0,-4-6-1,0-1 0,1 2-1,-1-7-3,0 6-4,0-8-4,0 2-9,2 0-9,-2-7-16,0 0-19,0 0-26,1 1-30,-1 1-49</inkml:trace>
  <inkml:trace contextRef="#ctx0" brushRef="#br0" timeOffset="21722.748">7758 7294 547,'0'0'8,"0"0"4,0 0 3,0 0 6,0 0-4,0 0-2,0 0-7,0 0-1,0 0-2,0 0 0,-1 236-2,2-206-1,5-4-2,0-1 1,5-4 0,-1-3-1,2-4 1,-4-4 0,2-1 0,1-3 1,0-2-1,4 0 2,1-2-1,0-2 1,4 0 1,-3-3-1,2-7 2,-3 2-3,1-6 1,-1-1 0,2-6 1,-1 0 1,-4-4-1,3-4-2,-9 0 3,2 0-4,-5-5 1,-4 1 0,-4 1 0,-6 1 0,-5-1 0,-4 5 0,-2 3 2,2 2-3,-4 5 2,1 3-2,-1 6-3,1 4-1,-1 4-5,4 0-7,0 11-7,2 4-18,1 4-42,5 1-77,3-3-103</inkml:trace>
  <inkml:trace contextRef="#ctx0" brushRef="#br0" timeOffset="22102.8604">8359 7179 680,'0'0'1,"0"0"2,0 0-1,0 0-1,0 0 0,0 0-2,0 0 2,0 0-2,0 0 1,-80 311 1,77-276-2,3-3 0,0-2-1,4-6 0,7-3 2,-3-8-2,2-4 3,6-2 0,-2-6 1,8-1 3,-2 0-1,-1-5-2,1-5 2,-1-4-2,0-3 2,-1-3 1,-1-2 0,-3-2 1,-2-4 2,-2 3 1,-3-4-2,-3 2-1,-4-4-2,0 2 0,-11-1-3,-2 0 2,-10 3-3,2 0-1,-3 5 0,-7 4-10,-1 5-1,-2 6-16,-1 7-27,1 2-55,8 13-121,2 2-36</inkml:trace>
  <inkml:trace contextRef="#ctx0" brushRef="#br0" timeOffset="22920.928">8925 7724 640,'0'0'7,"0"0"-13,0 0 2,0 0 3,0 0 4,0 0 5,0 0-4,0 0 3,0 0-5,0 0-2,45 336 2,-44-271-6,2-1 4,-3-5-1,0-6 2,0-5-2,0-9 2,-3-5-2,2-3 2,-4-7 3,2-7-2,0-7 4,2 0-3,-2-6 3,2 1 1,1 0 3,0-5 5,-2 0 0,2 0-5,-4 0-6,1-7-1,-1-8-4,-2-6 2,0-3 1,-1-5 0,0-5 0,2-6-1,-1-6 0,-1-8-1,0-5 2,1-7 0,-1-3 2,5-4-1,0 2 1,2-1 2,0 5-1,1 4 1,8 9 3,4 6-7,-2 11 1,4 12-2,-4 9-1,1 8-1,7 8 0,-2 5 0,6 10 0,-1 9 1,1 6-1,-7 4 2,3 2-2,-7 3 1,-1-3 0,-4 0 0,0 0 4,-2-1-4,-5-4 4,0-3-4,0-1 0,-3-7 1,-6 0-1,-1-2 1,-3-3-2,1 2 0,-3-2-3,-4-2-3,0-1-8,2-1-6,1-2-14,-2 0-20,7-3-43,2-3-72,-1 0-94</inkml:trace>
  <inkml:trace contextRef="#ctx0" brushRef="#br0" timeOffset="23347.9652">9178 8262 701,'0'0'8,"0"0"-2,0 0 2,0 0-3,0 0-2,0 0-3,0 0-1,0 0-1,0 0 2,0 0 0,100 12 1,-95 12 0,-2 3 0,-1 2-2,-2 2 1,0-1-3,-2-1 2,-2 0-1,1-3-3,3-7 7,0-1-6,0-1 4,6-1-1,6 1 0,3-5 1,5-2-1,3 0 2,2-5-1,2 2 1,3-4-1,-4 2 1,-2 2 1,-7-3 0,-5 0-1,-2 1 3,-4 1-1,3 0 4,-8 3 2,-1 5 0,-1 0-1,-9 6 0,-5 1-4,-4-1-1,-1-3-1,-5 3 0,2-1-2,-1-1 0,2-2-3,0 2 0,5-3-2,5-3-6,5-4-8,3 0-17,-1-5-30,3 0-47,0 0-119,2-3-32</inkml:trace>
  <inkml:trace contextRef="#ctx0" brushRef="#br0" timeOffset="23699.6947">10266 7990 830,'0'0'-2,"0"0"3,0 0 0,0 0 0,0 0-2,0 0-2,0 0-4,0 0-7,0 0-7,0 0-9,271-13-7,-258 19-16,-4 1-18,-5 3-24,1 8 1,-5-1 16,-8 6 31,-7 2 38,-3-1 25,-4 2 19,-4 1 22,0-1 12,-2-1 2,2 0-2,2-4-10,5-3-13,3-7-8,7-3-10,6-5-10,3-3-3,0 0-6,0 0-1,2 0-1,13 0-1,9-5-2,8-5-2,4-4-3,0-1-1,3-2-13,-4 0-18,1 5-30,-4 2-79,-3 5-145,-9 2 2</inkml:trace>
  <inkml:trace contextRef="#ctx0" brushRef="#br0" timeOffset="24330.3994">11935 7117 689,'0'0'-2,"0"0"-4,0 0 2,0 0 5,0 0 7,0 0-5,0 0 2,0 0-4,0 0-2,0 0 3,-9 401-3,8-336 2,-1-3-4,1-11 0,-1-6-4,2-5-3,-1-6-3,-2-3-7,3-9-5,0-3-11,-1-7-15,1-1-19,0-1-33,0-5-59</inkml:trace>
  <inkml:trace contextRef="#ctx0" brushRef="#br0" timeOffset="25018.7881">12231 7343 638,'0'0'6,"0"0"-3,0 0 3,0 0 4,0 0-3,0 0 0,0 0-1,0 0-3,0 0 2,-65 338-3,65-306-2,2-7 0,8 0 0,0-6 0,3-2 1,6-5 4,-2-2-4,2-4 0,1-6 2,0 0-4,2-3 5,0-7-1,-1-1-2,-4-2 2,1-4 1,-3-3-2,-3-2 0,-1-3-1,-7-7-3,0 1 4,-4-6-2,0-4 3,-10 0-3,-3 0 1,-4 0-1,-5 5 1,0 2-1,-1 7 2,0 7-2,7 6 3,0 7-1,-1 7 0,2 0-1,-2 4-1,6 9 0,2-3-3,6 5 1,3 4-1,3-1 0,9 6 2,8-4-2,3-3 2,7-4 0,3-2 0,4-4-2,2-1 2,1-5-2,-1-1 2,-1 0 0,-5 0 0,-1-1 1,-5-2 0,-7 3 0,-2 0-1,-2 0-1,-5 8 0,4 6 4,-9 7 0,-4 5 1,-2 6 0,-2 0 0,-4 4-2,-3-2 1,2-2-2,-1-4 1,4-2-1,0-8 0,4 0 4,0 0-3,0-3 3,8 2-5,0-5 2,3-5 0,7-6 0,3-1 1,7 0 0,-1-5 0,-2-5-4,3-4 3,-2-1-2,-3-2 3,0-2 1,-4-3 0,-1-2 1,-3-3 2,-1-4 0,-5-6 0,-3-4-1,-6-3-4,-4-2 2,-10 3-1,-7 2 4,-8 8-1,-3 7-2,-6 8-1,-8 8-2,-2 8-1,-5 4-3,1 14-3,3 11-4,3 12-8,6 7-22,9 8-54,8 6-177,9 5-17</inkml:trace>
  <inkml:trace contextRef="#ctx0" brushRef="#br0" timeOffset="26618.6072">13450 6811 566,'0'0'25,"0"0"-8,0 0-7,0 0-4,0 0 1,0 0 3,0 0-1,0 0 1,0 0-4,0 0-2,32 214-3,-32-155 2,0-3 0,0 0-3,0-2 2,0-1-5,-6 0-7,0-1-9,-4 1-21,1 1-36,-6-4-76,1 0-99</inkml:trace>
  <inkml:trace contextRef="#ctx0" brushRef="#br0" timeOffset="26776.5349">13417 7932 710,'0'0'2,"0"0"-2,0 0 1,0 0 1,0 0-3,0 0-5,0 0-30,0 0-104,0 0-135</inkml:trace>
  <inkml:trace contextRef="#ctx0" brushRef="#br0" timeOffset="27244.6985">11410 8672 823,'0'0'-10,"0"0"1,0 0 7,0 0 2,0 0 0,0 0 0,0 0 0,0 0 0,0 0-1,550-20 1,-424 14 1,11-2-1,9-2 3,10-4-2,6-2 1,5-3 0,0-3-2,0 1 4,-5-1-3,-9 2 2,-8 0 0,-13 4 1,-11 2-3,-13 2 1,-12 2 0,-12 2-1,-15 4 0,-11 1-1,-12 1 1,-16 2-3,-15 0-2,-8 0-3,-7 0-6,-5 6-16,-18 7-38,-12 5-106,-16 2-118</inkml:trace>
  <inkml:trace contextRef="#ctx0" brushRef="#br0" timeOffset="27773.5057">12589 8969 711,'0'0'-1,"0"0"-1,0 0 3,0 0-1,0 0 2,0 0-1,0 0 1,0 0-1,0 0 1,-251 159-2,234-134 0,7-1 3,4 0-5,4-3 3,2-1-4,3-1 1,8-7 0,4-2 2,4-5-1,4-3 2,2-2 0,2 0 1,2-7 1,0-3 0,0-4 2,-2-3 0,0-1 3,-1-2-3,-2 0 6,-1-2-2,-3 0 4,-3 5 2,-7 3-6,-2 6 3,-5 6 0,-3 2-3,0-2-2,0 2-4,2 0-3,-2 0 0,4 10 0,-3 11 2,-1 8-1,0 9 3,0 3-4,0 4 2,0 0-2,0 2-2,0 0-4,0-2-8,0 1-7,0-3-15,2-4-12,-2-4-33,0-5-60,0-8-131</inkml:trace>
  <inkml:trace contextRef="#ctx0" brushRef="#br0" timeOffset="28113.4191">12981 9054 753,'0'0'8,"0"0"-1,0 0-3,0 0-3,0 0-2,0 0-2,0 0 1,0 0 4,0 0 0,0 0-1,64-7 0,-29 7-1,4 0 1,-6 3-1,-4 3 1,-2 5 0,-6 4 2,-1 4 2,-5 6 1,-3 6 3,-4 3-4,-2 2 3,-5 3-4,-1 2-3,0-4 1,-3 0-1,-1-3 0,-1-2 0,2-2 0,-1-1-3,3-4-1,-1-7-3,1 0-4,1-7-9,-3-5-13,3 4-18,0-5-26,0 0-38,0 1-88,0-6-51</inkml:trace>
  <inkml:trace contextRef="#ctx0" brushRef="#br0" timeOffset="28292.6356">13117 9319 806,'0'0'27,"0"0"-5,0 0-10,0 0-6,0 0-2,0 0 0,0 0-1,0 0-1,0 0-6,0 0 0,334-147-18,-270 128-17,-6 1-33,-4 1-65,-7-2-152,-2 5-8</inkml:trace>
  <inkml:trace contextRef="#ctx0" brushRef="#br0" timeOffset="28477.0085">13900 8756 862,'0'0'3,"0"0"4,0 0 1,0 0 0,0 0-3,0 0-3,0 0-1,0 0 0,0 0 2,63 432-6,-56-369-8,-7 1-20,-1 0-30,-13 0-58,-1-4-166,-4 1-23</inkml:trace>
  <inkml:trace contextRef="#ctx0" brushRef="#br0" timeOffset="28614.036">13955 9936 833,'0'0'14,"0"0"1,0 0-1,0 0-7,0 0-11,0 0-17,0 0-48,0 0-175,0 0-79</inkml:trace>
  <inkml:trace contextRef="#ctx0" brushRef="#br0" timeOffset="29049.6276">14883 7885 825,'0'0'-4,"0"0"0,0 0 3,0 0-2,0 0-5,0 0-19,0 0-34,0 0-94,0 0-140</inkml:trace>
  <inkml:trace contextRef="#ctx0" brushRef="#br0" timeOffset="29213.7657">14919 8060 767,'0'0'5,"0"0"2,0 0 3,0 0 0,0 0 0,0 0-4,0 0-2,0 0-5,0 0-11,0 0-27,215-45-74,-166 33-171,-7 0-20</inkml:trace>
  <inkml:trace contextRef="#ctx0" brushRef="#br0" timeOffset="29760.8896">15599 6958 783,'0'0'-1,"0"0"-4,0 0 2,0 0 5,0 0 3,0 0-4,0 0 2,0 0-3,0 0-2,0 0 2,25 631-1,-13-559 1,-6-9-4,-1-4-2,-1-6-2,-4-8-7,0-6-3,0-5-11,-2-7-16,-2-9-22,1-7-28,3-6-33,0-5-56</inkml:trace>
  <inkml:trace contextRef="#ctx0" brushRef="#br0" timeOffset="30388.6217">15819 7475 624,'0'0'31,"0"0"-12,0 0-9,0 0 0,0 0 1,0 0 3,0 0-6,0 0-2,0 0-4,-7 214 1,7-170-3,0-6 1,3-2 2,9-4-4,1-6 4,4-6-4,2-5 0,1-5 2,2-5 0,1-5 0,-2 0 1,4-5 0,1-9 1,0-1 0,-2-5-4,-1-1 6,-3 0-5,-3-1 2,-4-2 3,-3 0-2,-3-4 0,-2-2-2,-5-4 0,0-2-1,-12-2-2,-1 4 2,-5 3 1,-4 8 0,-3 6 2,-1 7-2,-1 6 2,-1 4-2,1 0-1,1 7 0,4 4-3,2 2 1,8-4-2,2 5-1,9-2 0,1 2 1,6-1-1,9-2 4,8-3-1,6-7 1,2-1 0,6 0-2,1-6 1,0-1-1,-1-4 3,-4 2 0,-5-2 1,-6 5 0,-2 1 1,-3 4-1,-2 1 3,1 4-3,-6 10 1,-2 6 2,-3 7-1,-5 5 4,0 7-2,-3 0 1,0 0-3,-4-1 0,4-4 5,1-1-10,2-5 5,0-3-4,9-3 1,3-5 0,5-3 0,3-6 1,3-4 1,3-4 0,2-1 2,1-9-2,-2-3 1,-2-4 1,-1-3-5,-5 0 8,-2-4-3,-3-1 4,-5-3-1,-2-1-2,-5-2-3,-2-3-2,-7-2-1,-10-2-5,-8 2-4,-5 2-10,-8 7-9,-5 9-13,-11 8-26,-1 10-55,-2 7-149,5 9 1</inkml:trace>
  <inkml:trace contextRef="#ctx0" brushRef="#br0" timeOffset="30863.6139">16985 7323 753,'0'0'8,"0"0"-8,0 0 5,0 0 3,0 0 1,0 0 0,0 0-6,0 0 0,0 0-4,0 0 3,295 322-2,-240-288 0,-3-5-1,-3-4 1,-7-2-2,-7-4 0,-6-4-3,-9-6-4,-6-1-8,-2-3-9,-8-3-18,0 1-20,-4-3-33,0 0-78,0 0-75</inkml:trace>
  <inkml:trace contextRef="#ctx0" brushRef="#br0" timeOffset="31098.1006">17439 7270 669,'0'0'17,"0"0"-10,0 0 2,0 0 5,0 0 0,0 0-3,0 0-2,0 0-4,0 0-1,0 0-1,-158 333-1,140-287 0,0-6-2,1 0 0,0-5 0,2-4 4,2-2-6,0-4 3,6-9-8,1-4-4,4-7-5,2-5-8,-1 0-11,1 0-22,0 0-33,1 0-60,14-1-76</inkml:trace>
  <inkml:trace contextRef="#ctx0" brushRef="#br0" timeOffset="31752.6249">18099 7229 628,'0'0'14,"0"0"-2,0 0 1,0 0-2,0 0-4,0 0-3,0 0-2,0 0-2,0 0 2,-34 96-2,34-93 2,0 2 2,0-5 1,4 0 2,5 0-1,3-5-2,5-4-1,-6-2-1,-1 2 0,-2-1 0,-4-4 0,0 4 0,-1-6 1,-3 0 2,0-1-4,-7-7 5,-5 2-5,-5 1 0,-6 4 2,0 0 0,-6 2 2,0 8 1,-3 2-2,-3 5-1,4 0 0,-2 11 1,1 3-1,3 5 2,1 1 0,6 5-5,2 0 3,3 2-5,5 1 1,4 0 1,5-2-2,3-4 1,3 1 1,7-4-2,6-2 2,1-2-1,2-2 2,7-5-1,-3-1-1,5-6 1,1-1 0,-2 0 0,0 0 0,-1-8 0,-1 0 1,-1-4-1,-2 0 2,0-3-2,-2 0 1,-4-1 1,0-3 0,-3 1 0,-2 0 1,-3-2-1,-2 5 1,-4-2 1,0 5-4,-2 5 6,0 0-4,0 7 4,0-1-3,0 1-3,0 0 2,0 0-7,0 12 8,-6 10-2,0 13 0,2 3 2,1 4-3,-1 3 1,2 1-1,2 1 0,0-3-1,0 0 1,0-4-2,-1-2 2,1-5-4,-1-3-3,-2-2-6,-2-3-9,1-3-12,-1-1-22,1-6-31,-1 0-55,0-5-128</inkml:trace>
  <inkml:trace contextRef="#ctx0" brushRef="#br0" timeOffset="32461.638">18506 7486 345,'0'0'2,"0"0"7,0 0 4,0 0 3,0 0 3,0 0 6,0 0 3,0 0 5,0 0 5,0 0-4,47 17 1,-42-17-5,5 0-4,-6 0-3,6-3-6,1-5-3,-3 2-4,4-5-5,-4 1 0,-2 1-2,2-3 0,0-3 0,-4 6 0,2-7-1,-1 0 1,-4 5 0,2-9 2,-3 2-2,0 0 2,0-8-2,-3 1 1,-4 1 0,-3-1-3,-2 1 4,-1 4-4,-3 2 5,6 6-1,-4 5-2,-2 4-1,-1 3-1,-5 0-2,0 12 2,0 6 2,2 5-5,1 4 5,2 2-5,4 2 1,3-2 0,1-2 0,5-2 1,4 0-1,0-4 1,0-1 0,3-7-1,4-1 2,3 0-1,-4-7 0,7 3 0,1-4 0,-3 0 1,6-3 0,0-1 0,2 0 0,4-2-1,-4-6 1,-1 0 0,1-3 0,-3-1 0,-1-1 0,1 1 0,-2-1 0,-2-1 1,-4 4 0,1-2-1,-3-2 2,-3 5-2,1-2 2,-2 8 2,-2 3-1,0 0 0,0 0-2,0-3-3,1 3 0,-1 0 0,0 12 2,-6 9 0,0 13 1,-1 3 1,3 6-2,0 2 2,1-1-3,-2-2 2,2-1-1,-1-2 0,1-5-2,0-2 2,-1-3-2,1-3 1,0-4 3,2-5-5,-1 2 4,1-9-7,-2 2-2,3 1-1,0-6-10,0 3-8,0-5-12,0 4-18,0 0-35,3-6-58,4 0-118</inkml:trace>
  <inkml:trace contextRef="#ctx0" brushRef="#br0" timeOffset="32618.1781">19092 7683 752,'0'0'-4,"0"0"-2,0 0-9,0 0-31,0 0-111,0 0-126</inkml:trace>
  <inkml:trace contextRef="#ctx0" brushRef="#br0" timeOffset="33098.6205">18866 7378 760,'0'0'13,"0"0"-9,0 0-3,0 0-2,0 0-1,0 0 4,0 0 2,0 0 1,0 0 1,0 0-4,186 169-1,-129-129-1,-1-2 1,-1-2-1,-4-4-1,-2-2 2,-7-4-3,-3-4 0,-8-3-5,-3-2-4,-8-3-9,-5-4-20,-8-5-29,-3-1-51,-4-4-115,0 0-31</inkml:trace>
  <inkml:trace contextRef="#ctx0" brushRef="#br0" timeOffset="33349.5567">19321 7308 719,'0'0'1,"0"0"3,0 0 4,0 0 1,0 0 0,0 0 0,0 0-5,0 0 3,0 0-5,-103 284 2,83-240-3,-1-2 0,-2-3-1,2-3 1,0-4 3,2-3-3,3-2 1,4-5-6,2-7-5,4-6-5,5-4-11,1-5-14,0 1-29,7 1-47,10-2-103,5 0-39</inkml:trace>
  <inkml:trace contextRef="#ctx0" brushRef="#br0" timeOffset="33968.9477">19946 7420 711,'0'0'0,"0"0"1,0 0 0,0 0-1,0 0-2,0 0 0,0 0 0,0 0 0,0 0 5,0 0-2,8-8-1,6-9 1,0-1 2,-2 1-1,-2-1 3,0 0-2,-3 0 1,-1-2 0,-3 6-1,-2-5 1,-1 0-2,-1-4-1,-10-6-4,0 4 4,-9 0-3,0 5 2,-2 1 2,-7 8 1,-2 6 0,-3 5 1,-1 1 0,-1 12 0,0 9 0,-2 5 1,2 5 1,4 5-5,6 0 2,3-1-5,6 1 0,5-3 1,6-2 0,5-5 0,1-3 0,3-2 0,7-2-2,6-6 3,0-3 0,4-4 2,3-3-2,-1-3 0,4-1 1,0-1-1,-2-9 1,1 1 0,-5-5-1,2-1 2,-2-2 1,-1 3-2,0-6 2,-2 3-1,1-4 1,-3 0 0,0-2 1,-3-2-2,-1 2 0,-2 1 0,-3 5 1,-2 7 1,-3 7 0,-1 3-3,0-2-2,0 2-2,0 0 1,3 3 2,-3 19 1,0 9 2,0 15 0,-5 2 0,0 3-1,1 2 0,-1-2-3,-1-1 2,1-3-2,-4-2 2,0-3 0,2-4-1,-3-3 2,1-4-5,1-2-2,0-3-9,0-3-13,4-8-17,1-5-36,0 0-51,3-4-113,0 0-20</inkml:trace>
  <inkml:trace contextRef="#ctx0" brushRef="#br0" timeOffset="34383.8759">20490 7295 607,'0'0'27,"0"0"-4,0 0 0,0 0-8,0 0 3,0 0-3,0 0 0,0 0-1,0 0-4,54-293-6,-84 293 0,-4 8-2,-3 10 2,-1 4-2,0 6 1,3 2 3,5 5-6,5 1 1,6 1-2,6 0-1,6 4 2,5-2-1,2 0 1,5 2-1,6 0 2,2 0-4,4 0 5,0-3-2,3-1 0,-4-3 1,-1-2-1,-3-7-1,-5-7 3,-2-2 2,-5 0 6,-2-4 7,-8 5 1,-4-8 1,-6 1-6,-5-6-4,-1-1 2,1-3-4,-2 0 0,1-7 0,4-3-3,3-2 2,5-5-4,5-3 0,8-6-1,1-3-2,13-12-1,11-5-3,8-8-5,9-3-6,8-2-13,8 2-10,7 6-26,1 4-79,0 9-149,-8 11-5</inkml:trace>
  <inkml:trace contextRef="#ctx0" brushRef="#br0" timeOffset="34811.5112">20754 7404 669,'0'0'27,"0"0"-1,0 0-4,0 0-4,0 0-7,0 0-7,0 0-5,0 0-1,0 0 2,48-21 0,-14 50 1,0 5-1,2 8 1,0 2-1,3 0-1,-4 0-2,-2-3-2,-4-3-10,-5-4-10,-5-3-24,-3-2-37,-6-10-61,-1 0-111</inkml:trace>
  <inkml:trace contextRef="#ctx0" brushRef="#br0" timeOffset="35052.9436">21115 7371 731,'0'0'3,"0"0"-2,0 0 2,0 0 2,0 0 2,0 0-2,0 0 1,0 0-4,0 0 1,0 0-3,-159 306 1,145-274-2,2-1-1,1-3-1,-2-1-3,3-3 0,-2-2-11,6-6-10,2-8-22,2-3-36,2 0-63,0-1-113</inkml:trace>
  <inkml:trace contextRef="#ctx0" brushRef="#br0" timeOffset="35632.245">21795 7372 676,'0'0'1,"0"0"-1,0 0 0,0 0-1,0 0 0,0 0 0,0 0-1,0 0 4,0 0-1,0 0 3,116-143 4,-108 123-2,-2-3 8,-3 0-3,-2 0 3,-1 0-2,-1 1-3,-6 1-2,-8-1-1,-1 3-1,-4 6-1,-4 3 0,-4 3-1,-5 7 0,1 2 1,-3 10-1,0 8-1,1 5-1,2 8 0,3 1 3,5 3-5,3 1 4,8-4-5,5 2 1,6-6 1,2-3-2,7-5 2,5-3-2,1-3 2,3-4-1,-4-5 2,3-1-1,-3-4 1,2-2 0,7 0 1,-1-2 0,6-7 0,-5-2-1,-1-1 0,-2-1 2,-3-2-1,1 0 1,-3-4-1,-1 2 0,-3-3 0,-1-2 1,-3 2 1,-1 4-5,-1 2 5,-1 3-3,-2 7 4,1-1-1,-1 5-2,0-1-4,0 1-1,1 3 4,-1 14-2,0 8 5,0 13-2,0 1-1,0 4 0,0-1-1,0 3 0,0-3 0,-1 0 0,-2 1-2,0-4-2,-1-1-5,0-5-3,-2-5-8,2-8-9,1-2-13,0-7-26,0-2-38,0 2-72,2-8-83</inkml:trace>
  <inkml:trace contextRef="#ctx0" brushRef="#br0" timeOffset="36020.0593">22133 7020 748,'0'0'8,"0"0"-1,0 0-1,0 0-3,0 0 0,0 0-2,0 0 2,0 0-2,0 0 1,-11 70 0,32-60-1,5-3 2,5-2-1,2-4 0,1-1-1,3 0 0,1-5 1,-3 0-1,-4-2 0,-2-1 1,-12 4-3,-4 1 2,-9 1 0,-4 2-2,0 0 3,0 0 0,0 11 5,0 9 1,-4 9 1,-7 4 3,-1 2-7,-2 3 2,1 2-4,2-1-3,0-2 1,4 2-1,2-2 0,0-1-2,1-3 1,1-3-1,-2-4-2,-1-2-4,0-4-1,2-6-6,-4-1-8,-1-1-21,1 0-21,0-2-57,-2 1-89,5-6-55</inkml:trace>
  <inkml:trace contextRef="#ctx0" brushRef="#br0" timeOffset="36221.2101">22132 7403 763,'0'0'18,"0"0"-5,0 0-1,0 0 0,0 0 4,0 0-1,0 0-3,0 0-5,0 0-3,0 0-3,263-25-2,-218 19-1,-7 0-3,-2-2-7,-8 1-11,-3 1-12,-9 0-21,-3 1-33,-4 2-59,-4-4-130</inkml:trace>
  <inkml:trace contextRef="#ctx0" brushRef="#br0" timeOffset="36424.0017">23051 6603 858,'0'0'2,"0"0"1,0 0 2,0 0 3,0 0 2,0 0-5,0 0-2,0 0-5,0 0-1,0 0-7,-92 435-11,79-370-16,0-1-33,-3 0-80,1 1-143,-2-3-3</inkml:trace>
  <inkml:trace contextRef="#ctx0" brushRef="#br0" timeOffset="36542.7817">22878 7870 837,'0'0'18,"0"0"-2,0 0-4,0 0-11,0 0-21,0 0-55,0 0-209,0 0-45</inkml:trace>
  <inkml:trace contextRef="#ctx0" brushRef="#br0" timeOffset="37294.6738">15415 8603 806,'0'0'-3,"0"0"1,0 0 1,0 0 2,0 0 0,0 0 0,0 0 0,0 0-1,0 0 0,949-7 0,-776 1 0,15-2 0,13 0 1,8-1 0,10-1 0,6-2-3,9 0 4,8-1-3,4 3 6,9-1 1,1 0 2,1 2 3,0 2-1,-2-2 2,-3 1-2,-6 2-2,-5-2-1,-7 2-3,-12 0-2,-13 1 0,-12 0-1,-13 2 0,-17 0-1,-15-1 0,-19 2-2,-16 0 2,-20 2 0,-18-1 0,-18 1-2,-22-2 0,-17 2-6,-13 0-9,-9-3-11,-11 1-13,-13-3-19,-17 1-36,-15 4-104,-18 0-82</inkml:trace>
  <inkml:trace contextRef="#ctx0" brushRef="#br0" timeOffset="38067.991">18201 9147 359,'0'0'13,"0"0"12,0 0 8,0 0 5,0 0 0,0 0 2,0 0 2,0 0-1,0 0-2,0 0-8,161-239-2,-161 214-5,-8 0-4,-7 4-2,-5 3-8,-4 6-2,-5 2-2,-1 7-2,-5 3-1,-1 0-1,-2 11 0,1 5-2,2 5 1,3 3-2,5 3-1,1 3 1,9 1 0,3 0 0,4-3 1,6-1-3,4-2 2,0-5-2,5-1 1,8-2 1,2-5 0,3-2 1,2-6 1,3-3-1,3-1 1,0-1 0,-1-6 0,3-5 1,-3-2-1,-1-1 2,1-4-1,-2-1 2,-4 0-1,-2 1 1,-4-1 1,-3 8-1,-4-1 1,-2 5 2,-2 4-2,-2-1 0,0 5-1,0-2-5,0 2-1,0 0-1,3 4 1,-3 16 3,0 12 3,1 13-2,-1 4 1,2 4 2,-1-1-4,1-3 3,2 0-3,-1-3-1,-1-3 0,0-4 0,1-5 0,-2 0-3,-1-5 1,0-9-5,0 0-3,0-8-8,0-6-7,0 6-14,0-6-15,0 0-22,0 1-39,0-7-91,2 0-56</inkml:trace>
  <inkml:trace contextRef="#ctx0" brushRef="#br0" timeOffset="38429.4334">18593 8797 792,'0'0'28,"0"0"-6,0 0-10,0 0-8,0 0-4,0 0-2,0 0 2,0 0 2,0 0-2,0 0 1,62 22 0,-34-17 1,2-3-1,-2 0-1,3-2 1,-4 0-1,-8 0 2,1 0-1,-5 0-1,-10-2 1,9 2-1,-8 0 0,3 0 0,5 6 1,-7 10 0,3 8 1,-7 7 0,-3 6 2,0 4-2,-2 3 1,-5 0-2,-1 1-1,3-2 4,-1-1-4,2-5 3,-1-2-2,1-4-1,3-9-1,1 0-2,0-9-1,0 1-8,0-1-7,0-2-12,0 0-11,0-6-19,1 0-30,-1-5-56,0 0-102</inkml:trace>
  <inkml:trace contextRef="#ctx0" brushRef="#br0" timeOffset="38633.904">18720 9128 774,'0'0'40,"0"0"-9,0 0-10,0 0-12,0 0-5,0 0 0,0 0 1,0 0 1,0 0-1,114-31-2,-56 21-3,4-2-1,2 0-3,1-3-6,-3 2-12,-4-1-12,-3 0-13,-8 3-11,-2 1-12,-6 0-25,-4 0-39,-3 1-45,-5-1-6</inkml:trace>
  <inkml:trace contextRef="#ctx0" brushRef="#br0" timeOffset="38782.0712">19557 8860 62,'0'0'126,"0"0"7,0 0 1,0 0-20,0 0-21,0 0-23,0 0-16,0 0-14,0 0-13,0 0-12,7-143-8,-7 143-3,0 0 3,2 19 4,2 15-2,2 13-1,-1 14-5,-3 5-1,-1 5-2,-1-1-4,-1 5-14,-8 3-30,-2-1-60,-7 1-190,-2-6-22</inkml:trace>
  <inkml:trace contextRef="#ctx0" brushRef="#br0" timeOffset="38913.832">19476 9873 937,'0'0'-1,"0"0"1,0 0-11,0 0-28,0 0-116,0 0-158,0 0-33</inkml:trace>
  <inkml:trace contextRef="#ctx0" brushRef="#br0" timeOffset="39643.7944">15062 10717 839,'0'0'13,"0"0"-1,0 0-1,0 0-4,0 0-3,0 0-2,0 0-1,0 0 1,0 0-2,0 0 0,81-5 0,-38 6 0,4-1-7,2 2-13,-1-2-18,1 3-27,-8-1-53,-3 5-121,-16-4-55</inkml:trace>
  <inkml:trace contextRef="#ctx0" brushRef="#br0" timeOffset="39798.4666">15210 11072 777,'0'0'13,"0"0"2,0 0 0,0 0-3,0 0-4,0 0-4,0 0-1,0 0-4,0 0-7,138 1-19,-86-10-35,-2-3-106,1 0-133</inkml:trace>
  <inkml:trace contextRef="#ctx0" brushRef="#br0" timeOffset="40416.2436">17670 9421 718,'0'0'2,"0"0"-2,0 0 2,0 0 4,0 0 2,0 0 4,0 0 3,0 0-1,0 0-3,0 0-4,388-128-2,-248 70-3,13-5 7,8-2 5,9 0 3,-2-1 4,1 5-3,-8 3-2,-8 6-4,-13 8-2,-19 7-3,-16 8-2,-23 9-2,-20 6-1,-23 6-3,-11 5 0,-14 3-1,-10 0 0,2 0 0,-6 0-2,-4 11-5,-8 4-10,-6 4-7,-4-2-9,4-2-7,-2 1-15,8-6-26,4-5-82,5 0-115</inkml:trace>
  <inkml:trace contextRef="#ctx0" brushRef="#br0" timeOffset="40778.0382">21678 7564 611,'0'0'16,"0"0"10,0 0 11,0 0 6,0 0-2,0 0-8,0 0-10,0 0-9,0 0-7,-38-25-2,86-8-1,16-5-2,15-3 2,12-1 2,7-4 5,4 2 0,-4-2-2,-4 1 0,-12 2-4,-8 4 2,-13 3-4,-14 7-2,-10 4 0,-10 6 0,-11 6-3,-7 8-6,-7 1-21,-3 4-30,-13 4-70,-12 7-175,-14 8-10</inkml:trace>
  <inkml:trace contextRef="#ctx0" brushRef="#br0" timeOffset="41708.4705">16482 10478 720,'0'0'13,"0"0"2,0 0 7,0 0 4,0 0-4,0 0-4,0 0-8,0 0-6,0 0-4,0 0 1,13-24 0,-15 94-1,-1 7 3,2 5-3,1 2-2,0-4 3,0-1-3,4-6 2,1-8-1,-1-4-8,-1-10-5,4-7-10,0-7-12,-1-12-12,0-6-20,1-5-29,-2-6-52,6-3-68</inkml:trace>
  <inkml:trace contextRef="#ctx0" brushRef="#br0" timeOffset="42337.6092">16806 10830 614,'0'0'13,"0"0"2,0 0 0,0 0-3,0 0-4,0 0-1,0 0-5,0 0 1,0 0-4,0 449-1,17-422 0,3-5 0,3-7 1,3-7 0,5-7 1,-1-1 1,2-5 0,-2-10 3,-2-3 1,-2-2 2,-8-2 6,0-4 2,-6 0 2,-4-4-1,-4 0 2,-2-4-7,-2-2-4,-5 1-3,-6-5-3,-4 0 2,-3 0-3,-5 1 3,-1 5-3,-2 6 0,2 6 0,-1 10-2,4 5 1,-1 7 0,3 5-1,4 11-1,3 6 0,4 6-2,8 2-2,2 0-3,11 1-3,10-7-4,9-2 1,4-9 2,7-4 3,4-7 4,1-2 6,2-10 1,-5-6 1,-1-4 1,-6-4 2,-5-1 5,-2-1 5,-7-1 5,-5 1 2,-3 5 4,-7 5-4,-5 7 1,-1 6-2,-3 3-4,0-2-6,0 4-4,-7 13-4,-6 12-3,-6 12 3,1 6-3,3 3 1,2-3-2,6 1 2,2-6-2,5 0 1,0-5 5,10-5-6,6-2 5,7-7-4,6-6 1,3-7 0,3-8 0,1 0 1,0-12 0,0-6 1,-4-4-6,-3-1 6,-4-4-4,-4-2 5,-4-2 2,-5 2-3,-6-3 2,-6-1-4,-2-2 2,-12-3-1,-8 1-3,-7-1-2,-6 5-8,-8 4-9,-5 7-8,-5 7-12,-5 10-23,2 5-35,3 5-87,8 11-94</inkml:trace>
  <inkml:trace contextRef="#ctx0" brushRef="#br0" timeOffset="42614.662">18022 10764 896,'0'0'8,"0"0"-1,0 0-1,0 0-2,0 0-4,0 0 0,0 0 1,0 0-1,0 0 2,0 0-1,106 196-1,-68-157 0,0-2-1,-2 0 1,0-3 0,-4 1 1,-5-4-5,-1 1-4,-3-3-16,-4-3-14,-3 0-25,-5-8-65,-2-1-162,-4-6-14</inkml:trace>
  <inkml:trace contextRef="#ctx0" brushRef="#br0" timeOffset="42823.2735">18400 10783 834,'0'0'8,"0"0"-1,0 0-4,0 0 1,0 0-2,0 0 2,0 0-3,0 0 1,0 0-2,0 0 1,-149 361 2,135-315-5,1-4-1,-1-2-7,0-2-14,3-1-18,-4-4-50,4-2-129,-2-6-78</inkml:trace>
  <inkml:trace contextRef="#ctx0" brushRef="#br0" timeOffset="43452.6771">19205 10894 761,'0'0'-2,"0"0"-2,0 0 1,0 0 0,0 0 1,0 0 2,0 0 1,0 0 0,0 0 2,34-111 5,-21 87 3,-3 0 2,-4-2 3,-2 2-2,-4-3 0,0 5 0,-7-3-4,-6 4-2,-4-1-1,-4 5-8,-1 0 4,-5 5-6,-3 6 4,-2 4 0,-3 2 0,-4 10 2,3 6-4,0 7 5,3 4-6,2 6 2,4 1 0,7 1-1,5 1 1,8-3-2,7-1 1,0-3-2,10-4 1,6-4-2,6-4 2,2-5-1,4-5 0,2-5 0,1-2 0,3-3 1,1-8 0,-2-4 1,-1-3-1,-6 1 3,1-6 0,-4 2 1,-4-1 0,-1-2 1,-5 2-1,1 1 1,-8 4 2,1 0 0,-5 8 3,-2 3 1,1 1 0,-1 5-3,0 0-3,0 0-2,-6 13-2,-4 12 0,0 12 2,-2 7-1,7 4 0,-1 4 0,4 0 0,2-2 0,0 0 0,0-1-3,0-5 1,0 0-3,0-5-10,0-1-7,-3-6-14,2-3-16,1 0-17,-2-9-50,2-2-99,0-6-55</inkml:trace>
  <inkml:trace contextRef="#ctx0" brushRef="#br0" timeOffset="43902.8963">19781 10732 705,'0'0'30,"0"0"1,0 0-3,0 0-4,0 0-10,0 0 0,0 0-9,0 0 3,0 0 0,0 0-5,-120-193 5,81 210-5,-2 7 2,0 2 0,3 3-3,3 2 0,3 1-3,6 0 0,6-2 1,7-1-1,7-1 0,5-3 1,1-3-2,10-4 2,5-3 0,5-4-1,4-4 2,5-5-3,1-2 2,2-2 0,2-7-1,-1-5 1,0-1 1,-2-3 0,-1 1 0,-1-3-1,-3-2 2,-3 0-4,0-2 4,-4 0-1,-5-2 1,-4 0 0,-2 6 1,-5 2-1,-3 6 3,0 7 1,0-1 0,0 6-2,0-3-1,0 3-4,-7 16 1,-1 9 0,-6 13 0,4 8 0,-1 4 0,3 3 0,3 2-2,3-2 2,0 0-3,2-3-3,0-3-9,0-3-17,0-3-12,0 0-31,0-5-61,0 0-150,0-8-6</inkml:trace>
  <inkml:trace contextRef="#ctx0" brushRef="#br0" timeOffset="44241.6911">20369 10842 793,'0'0'5,"0"0"0,0 0 4,0 0-2,0 0-3,0 0-2,0 0-2,0 0 0,0 0 7,27 19 4,-13 16 2,-1 2 0,4 2-2,1 2-2,2-4-6,3 1 1,0-4 0,2 0-4,2-1 3,1-5-4,-1-2-1,1-5-1,-1-3-8,-1-2-11,-2-1-17,-4-3-19,-5-5-44,-7 0-81,-4-4-105</inkml:trace>
  <inkml:trace contextRef="#ctx0" brushRef="#br0" timeOffset="44481.3023">20656 10712 803,'0'0'2,"0"0"-1,0 0 3,0 0 0,0 0-1,0 0-2,0 0 0,0 0 2,0 0-4,-160 473 5,139-426-4,-4-3-2,2-5 2,3-3-3,-2-4-3,5-5-10,2-4-13,5-10-22,5-4-30,2-6-50,3 1-83,11-3-43</inkml:trace>
  <inkml:trace contextRef="#ctx0" brushRef="#br0" timeOffset="45032.7056">21484 10842 749,'0'0'2,"0"0"4,0 0 0,0 0 2,0 0-3,0 0 0,0 0 0,0 0 5,0 0 3,0 0 3,81-184-2,-81 161 0,-10-1-2,-6 2-3,-4 1-1,-4-1-6,-6 4 3,-4 3-6,-5 4 4,-1 5 0,0 4-1,0 2 0,1 10 0,4 7 3,0 4-3,5 5 3,0 8-4,8 2-1,3 1 0,9 1-2,5-4 2,5 0 0,6-3-1,7-4 0,8-1 2,0-5-2,4-3 1,2-4 0,-1-6-1,1-3 1,1-3 0,0-2 0,-2-3 0,-2-8 1,1 0 0,-3-5 1,-1-2-1,-1 0 0,-3-2-2,1 1 2,-6-1 0,1-1 1,-3 1 0,-3-1 0,-1-2-1,-1 6 1,-3 0-2,-1 5 2,-1 6-1,2 1 1,-2 5 0,0-2-1,0 2-2,0 0 0,0 0 2,0 13-3,-5 13 2,-1 12 0,0 8-2,-3 8 2,2 1 0,-3-1-1,2 0 2,1-3-3,0-2-3,-2-3-7,1-3-11,-1-3-11,-3-4-13,1-2-12,3-4-22,0-9-51,7 0-96,1-9-40</inkml:trace>
  <inkml:trace contextRef="#ctx0" brushRef="#br0" timeOffset="45453.58">21919 10933 627,'0'0'33,"0"0"3,0 0-5,0 0-6,0 0-4,0 0-2,0 0-4,0 0-2,0 0 3,0 0-5,210-399 1,-230 387-6,-8 8-2,-7 4 3,-3 4-7,-4 8 6,-1 5-4,2 2-1,2 5 1,5-1-2,5 0 0,6 2-2,6 0 2,4 2 0,7 0 0,5 2 0,1 0 1,5 1 1,11 2 1,2 0-2,3-2 3,4 4-2,1-2 1,-2-3 0,3 2 0,-6-3 1,-2 2 0,-6-4 5,-5 2-4,-6-3 3,-2-3-4,-4-2 1,-8-4 1,-5-1 0,-5-4 1,-4-3-3,-3-3 0,-1-5-1,0 0 2,0-7 0,5-5-1,5-4-1,5-6-1,13-5-5,4-7 4,24-12-4,12-8-2,16-8-4,15-9-7,15-8-17,14-3-25,11-5-127,7 2-136,3 2-9</inkml:trace>
  <inkml:trace contextRef="#ctx0" brushRef="#br0" timeOffset="60647.5558">14143 11739 432,'0'0'-1,"0"0"6,0 0 4,0 0 1,0 0 0,0 0-5,0 0-1,0 0-1,0 0 3,-9 0 3,9 0 3,0 0 3,-2 0 2,2 3 1,0-3-1,0 1-3,0-1-1,0 1 1,0 3-2,2-1 1,1 2-3,3 0-1,-1-2 0,3 1-2,2 1 0,-2-2-2,8 1 0,-6-1-1,9 2 1,-3-4-1,3 3 2,-2-3-2,2-1-1,1 2 0,3-2 0,6 0 0,-3 0 0,0 0 0,0 0-1,0 0-1,0 0 1,2 0-1,1 0 0,0 0-1,1 0 1,2 0 0,1 0 0,2 0 1,0 0-1,-1 0 0,3 0-1,-2 0 1,-1 0 1,-1-2-1,-1 2 1,-1 0 0,1 0 1,2-1-1,-2 1 1,0-2-1,1 0 0,-3 1 1,2-1-1,1-1 0,-1 2 0,4 1 0,-4-2 0,1 2-1,-2 0 1,2-1-1,-3 1-1,0 0 0,1 0 1,-3 0 0,0-1 0,2 1-1,-1 0 0,0-2 0,1 2 1,1-2 0,1 1 1,-2-1-2,3 2 1,-1 0 0,-2 0-1,2-3 0,0 2 2,-2-1-2,1 1 0,-1 1 0,-1-2 0,0 2 1,-2 0-1,0 0 0,1 0 1,-3-1-1,1 1 0,0-2 0,-1 1 0,4 1 0,-2-2 1,0 2 0,1-2 0,2 2 0,-2-3-1,2 3 0,1-3 2,2 2-2,-2 0 1,1-2 0,0 2 0,0-2 0,0 3 2,2-2-1,-2 0 1,2 1 0,-4 1 0,-1 0 0,0 0-1,-3-2 2,-2 2-1,-2-2 2,-3 1-1,-1 1 0,0-2 1,-5 1-2,4 1 1,-4 0-1,-3-1-2,2 1 0,1 0-1,-3-3 1,-4 3-1,0 0 0,1 0 0,-1 0 0,0 0 1,-1 0-1,-5 0 1,0 0-1,0 0-1,2 0 1,-2 0 0,3 0 0,-2 0 0,2 0 0,-2 0-1,1 0-5,-1 0-5,1 0-8,-2 0-14,0 3-24,-15 4-49,-5 3-175,-10-1-14</inkml:trace>
  <inkml:trace contextRef="#ctx0" brushRef="#br0" timeOffset="63219.7742">22542 11693 401,'0'0'26,"0"0"9,0 0 6,0 0-1,0 0-7,0 0-6,0 0 1,0 0-7,0 0 1,-71-9-6,67 9-4,4 0-1,-1-1-3,1 1 0,1 0 0,14 0 1,11 6-1,16 1-2,7-3 1,10-3-4,8 1 1,4-2 0,6 0 2,3 0 3,1-2-1,3 1 2,-1-2-1,1-1 0,-4 4-1,-4-3-3,-6 3-2,-9 0 1,-10 0-1,-7 3-1,-9 0 2,-11-2-2,-5 2 0,-7-2 0,-8-1-1,2 2 1,-6-2 0,0 0 1,0 0 1,2 0-1,0 2 1,0-2 0,-1 0-2,-1 0 0,1 0-2,-1 0 0,2 0 1,-2 0 0,1 0-1,-1 3 0,0-3-1,2 0 2,-2 0-2,0 2 3,1-2-2,-1 0 2,2 0 0,-2 0-1,0 0 1,0 0-1,4 0 0,-1-10 0,3-4 0,2-5-1,1-4 0,-1 0 1,-1-6-1,-1-3 1,2-6-1,-1 1 3,-1-5-3,1 0 1,-1-2-1,-2-5 0,1-2 0,-1-4-2,-2-1 2,2-2-3,-4-1 3,0 2 2,0 3-2,0 7 1,0 10-1,0 10 0,0 6 0,-1 9 0,-2 6 1,3-5 0,-2 6-1,1 0 1,-1 2-2,2 3 1,-1-2 0,1 2 0,0-2 0,-3 1 0,3-1-1,0 1 1,0 1 0,-2-1-1,2 1 2,-1-3-1,1 3 0,-2 0 0,2 0 0,-1-2 0,0 2-1,-2-2 1,-3-1-1,-4-2-2,-6 0 2,-9 0 0,-4 4 0,-8 1 0,-11 0-1,-7 3 0,-11 4-1,-4 1 0,-8-3 0,-2 2 0,-3-2 1,-1-2 2,0-3 1,1 0 0,6 0-1,-1 0 0,5 0 0,7 0 1,7 0-1,5-3 0,10 3 1,7-4 0,14 3-1,9 1 3,7 0-3,7 0 0,-1 0 0,1 0-2,-1 0 1,-1 0-1,1 0 1,1 0 0,0 0 2,0 0-1,0 0 1,4 0-3,4 5 2,-1 0 0,0 3 0,0 4 3,-2 4-1,-1 9 0,-3 2 1,-1 12-1,-1 6 1,-6 6-1,-4 6 1,-1 4 2,-2 0-3,0 0 4,2 0-5,2-2-1,2-2 1,2-4-2,3-3 2,3-3-2,0-4 2,7-6-2,5-3 2,4-4-2,5-3 2,7-3-6,8-4-11,11-1-45,10-3-240,9-7-30</inkml:trace>
  <inkml:trace contextRef="#ctx0" brushRef="#br0" timeOffset="73443.7582">7939 16184 644,'0'0'3,"0"0"2,0 0 7,0 0-1,0 0 3,0 0-3,0 0 0,0 0-1,0 0-1,30 88 1,-8-91-2,8-11-1,-1-4-3,3-5 1,0-5-2,-1-3 0,1-3-2,-3 0 2,-2-3 1,-3 2 1,-2 1 4,-4-2-2,-3-1 0,1-1-4,-6-1 2,0-5-4,-3 3 1,0 1 1,-2 3 0,-2 10 2,-2 12 2,1 8-1,-2 7-2,0 0-4,0 0-1,3 0 2,-2 17-1,7 14 1,0 10 1,-1 8 2,0 1-4,3 0 6,-4 0-6,4-4-4,0 0 3,-4-6-4,3-1-3,-2-2-5,0-3-3,-3-3-9,-2-1-4,-2-1-11,0 0-15,-6-7-31,-3 3-33,-1-5-56,1-8-47</inkml:trace>
  <inkml:trace contextRef="#ctx0" brushRef="#br0" timeOffset="74120.982">8212 16202 600,'0'0'29,"0"0"-7,0 0-8,0 0-7,0 0-1,0 0-3,0 0-2,0 0-1,0 0-4,0 0-8,230-83-15,-182 70-18,-1 1-21,0 0-12,-3-3-1,-3 2 10,-6-3 21,-2 3 25,-6-2 26,-4 0 31,-5 1 23,-8 2 6,-3 0 6,-2 0-7,-4 1-5,2 2-5,-3 2-4,1 2-12,-1 5-10,0-1-9,0 1-5,-1 0-6,-9 6-1,-2 9 0,-2 9-2,2 6-1,6 3-2,1 2 0,5 2 1,0 2-1,0-1 0,5-1-1,-2-6-2,4-2 2,-4-9-3,-1-3 3,-1-5 0,-1-7-1,2 2 2,-2-7 1,0 0-3,0 0 3,0 0 0,0 0-1,-5-10 2,-2-7-2,-1-7 1,0-3 1,2-4 1,0-5 0,1-1-2,-1-8 2,-1-1-1,1-6 0,3-5-2,2 2 2,1-2 0,0 6 5,6 5 2,2 10-2,-1 11-3,-2 13-1,-3 8-3,-2 4 0,2 0 1,7 4-1,-2 13 0,3 7 1,-6 6-1,1 6 1,-2 0 3,3-1-4,2 0 4,2-5-6,5-3 1,2-3 0,7-5-1,1-2 1,0-5 1,5-2-1,0-3 3,0-2-2,0 0 0,-3 1 1,-1-1-2,-10-1 2,2-1-2,-9 1 0,-1 0 1,1 2 1,-8 2 4,2 5-3,-3 4 0,0 4-1,-9 1-2,-4 2 2,-3-2-3,2 0 0,-5-1-4,6-3 0,-3-1-4,3-3-7,2-4-11,5-3-14,3-5-26,3-2-43,0 0-63,0 0-92</inkml:trace>
  <inkml:trace contextRef="#ctx0" brushRef="#br0" timeOffset="74362.6623">9444 15729 739,'0'0'24,"0"0"3,0 0-2,0 0-5,0 0-10,0 0 0,0 0-5,0 0-2,0 0 1,-229 279-2,229-253-1,3-2 0,10 0-1,6-6 1,4-2 0,3-3-3,2-4 1,2-2-6,2-2-9,-2-3-9,-4-2-16,-1 0-22,1-2-40,-7-3-99,-5 0-76</inkml:trace>
  <inkml:trace contextRef="#ctx0" brushRef="#br0" timeOffset="74666.5253">7749 15284 807,'0'0'4,"0"0"0,0 0-1,0 0-2,0 0 0,0 0-1,0 0-3,0 0-6,0 0-13,0 0-21,129 74-50,-90-53-111,1 0-84</inkml:trace>
  <inkml:trace contextRef="#ctx0" brushRef="#br0" timeOffset="74865.6635">9768 15127 863,'0'0'0,"0"0"4,0 0 0,0 0 0,0 0 3,0 0-10,0 0-9,0 0-22,0 0-44,0 0-113,-38 216-116</inkml:trace>
  <inkml:trace contextRef="#ctx0" brushRef="#br0" timeOffset="76181.1863">10983 15625 691,'0'0'28,"0"0"-7,0 0-10,0 0-3,0 0-5,0 0-3,0 0 0,0 0-1,0 0 1,0 0 1,15 73-3,-3-40 1,-1-1-8,-1 0-12,-4 1-30,0-3-73,-6-2-151,0-1-4</inkml:trace>
  <inkml:trace contextRef="#ctx0" brushRef="#br0" timeOffset="76463.4957">10767 15596 613,'0'0'3,"0"0"0,0 0 5,0 0 1,0 0 1,0 0-2,0 0-2,0 0-4,0 0-1,0 0 0,403 133-2,-375-106 4,-7-1-1,-9 0 2,-5-1 6,-7 1-6,-3 0 5,-13 1-5,-7-2-2,-4-1-1,-4 1-1,-2-8-1,-2 2-2,1-3-4,-1-4-6,3-1-5,3-3-15,2-2-23,4-5-57,5 0-81,1-1-53</inkml:trace>
  <inkml:trace contextRef="#ctx0" brushRef="#br0" timeOffset="76675.3644">10427 15118 676,'0'0'12,"0"0"-9,0 0-1,0 0-2,0 0 0,0 0 1,0 0-1,0 0-5,0 0-9,68 30-17,-42-11-43,3-3-97,3 2-87</inkml:trace>
  <inkml:trace contextRef="#ctx0" brushRef="#br0" timeOffset="76845.5629">11559 14966 752,'0'0'4,"0"0"0,0 0 0,0 0-1,0 0-4,0 0-9,0 0-18,0 0-51,0 0-108,-100 209-98</inkml:trace>
  <inkml:trace contextRef="#ctx0" brushRef="#br0" timeOffset="77478.8922">12704 15417 669,'0'0'14,"0"0"-3,0 0 5,0 0-2,0 0-2,0 0-5,0 0-2,0 0-4,0 0 1,0 0-3,-16 285 1,35-258 0,1-3 1,1-4-1,1-6 1,2-1-1,-1-2-1,-3-3-2,-4-4-3,0-1-1,-4-1-14,2-2-10,5 0-24,-5 0-31,6-5-42,-4-2-86</inkml:trace>
  <inkml:trace contextRef="#ctx0" brushRef="#br0" timeOffset="77662.4059">12827 15665 603,'0'0'33,"0"0"-1,0 0 1,0 0-6,0 0-12,0 0-8,0 0-5,0 0-1,0 0 0,89-82-5,-60 65-11,0 1-15,-3 2-31,-5 1-51,-6 3-99,-6 4-55</inkml:trace>
  <inkml:trace contextRef="#ctx0" brushRef="#br0" timeOffset="77831.9675">12800 15338 684,'0'0'13,"0"0"-1,0 0-3,0 0-6,0 0-2,0 0-1,0 0-4,0 0-10,0 0-21,0 0-42,148-113-82,-132 108-106</inkml:trace>
  <inkml:trace contextRef="#ctx0" brushRef="#br0" timeOffset="78013.6104">12158 14957 686,'0'0'3,"0"0"-3,0 0 1,0 0-3,0 0-4,0 0-20,0 0-52,0 0-137,0 0-61</inkml:trace>
  <inkml:trace contextRef="#ctx0" brushRef="#br0" timeOffset="78182.2046">13574 14812 828,'0'0'6,"0"0"-2,0 0 0,0 0-3,0 0-3,0 0-5,0 0-10,0 0-30,0 0-44,0 0-145,-89 242-66</inkml:trace>
  <inkml:trace contextRef="#ctx0" brushRef="#br0" timeOffset="78795.5579">14319 15425 730,'0'0'14,"0"0"-1,0 0-1,0 0-1,0 0-3,0 0-3,0 0-3,0 0-2,0 0-1,-43 249 1,43-214-2,7-8 2,-4-7 0,1-3 0,-1-8 0,-2-4-2,1-1 1,-2-4 4,0 0-3,0 0 4,0 0 0,0 0-1,0 0 0,7-9-1,-4-8 0,3-7 0,-2-1 0,-1-2 1,0-3 0,0-4-1,0-3 1,1-3-3,-1-1 3,0-3-2,1 3 3,-1 2 0,0 2 2,-2 13 2,-1 3 0,0 8-1,0 7 0,0 0-3,0 6-1,0-1-3,0 1-3,0-1 0,0-1-2,0 2 2,0-2 0,7 2 2,4 0 1,6 0 1,5 2 0,-1 1-1,0 1-3,0-1-5,1 0-10,-7 0-10,2 0-16,-7 0-15,-4-1-31,1 3-67,-6-1-115</inkml:trace>
  <inkml:trace contextRef="#ctx0" brushRef="#br0" timeOffset="78960.6487">14198 15525 640,'0'0'38,"0"0"0,0 0-4,0 0-12,0 0-12,0 0-6,0 0-5,0 0-5,0 0-12,0 0-17,43-50-33,-36 45-58,-3 4-108,-4 1-35</inkml:trace>
  <inkml:trace contextRef="#ctx0" brushRef="#br0" timeOffset="79125.9731">13952 14841 699,'0'0'27,"0"0"-4,0 0-8,0 0-8,0 0-8,0 0-9,0 0-14,0 0-29,0 0-71,0 0-154,91 41 1</inkml:trace>
  <inkml:trace contextRef="#ctx0" brushRef="#br0" timeOffset="79313.3126">14838 14765 752,'0'0'16,"0"0"-3,0 0-2,0 0-6,0 0-5,0 0-2,0 0-3,0 0-10,0 0-34,0 0-74,-26 174-161,11-131-15</inkml:trace>
  <inkml:trace contextRef="#ctx0" brushRef="#br0" timeOffset="79877.9589">15895 15197 627,'0'0'25,"0"0"-4,0 0 0,0 0 1,0 0-8,0 0 2,0 0-6,0 0-3,0 0-1,-202 120-2,185-80-2,7 1-3,3-2 1,7 0-1,0 0 1,12-4-2,2-1 0,5-5-1,1-5-1,3-6 1,0-4 3,-1-4-2,-4-6 1,0-4 1,-2 0 0,1-4 1,4-9 1,-5-1-2,-2-4 2,-4-1 3,-2-1-2,-3-3 3,1 6 1,-5 7 7,0 5 0,-1 5 1,0-2-4,0 2-4,0-1-4,0 0-5,0-1-2,0 2 0,0 0 2,0 2 2,4 12 0,0 6-1,1 6-2,0-2-2,1-7-8,-2 5-11,-2-1-31,-2-1-33,0 1-90,0-6-109</inkml:trace>
  <inkml:trace contextRef="#ctx0" brushRef="#br0" timeOffset="80100.8885">15324 14839 740,'0'0'10,"0"0"-3,0 0-4,0 0-4,0 0-1,0 0-1,0 0-2,0 0-10,0 0-19,86 36-32,-49-19-81,1 3-126</inkml:trace>
  <inkml:trace contextRef="#ctx0" brushRef="#br0" timeOffset="80293.4985">16287 14793 745,'0'0'5,"0"0"-2,0 0 1,0 0-2,0 0-2,0 0 0,0 0-7,0 0-8,0 0-29,0 0-60,-18 169-169,15-133-13</inkml:trace>
  <inkml:trace contextRef="#ctx0" brushRef="#br0" timeOffset="80873.1873">17586 15441 668,'0'0'3,"0"0"0,0 0 0,0 0-1,0 0-1,0 0-1,0 0-1,0 0 2,0 0-2,-298-12 2,265-2 0,3-6 1,1 0 2,3-4 3,3 1-1,8-3 1,4 0-2,5 0-1,6 1-2,2 0-4,10 2 3,4 4-5,5 4 4,0 5-1,-1 4 0,1 6 1,-1 0-1,-1 8 1,-2 7 1,-5 7 5,-5 5-4,-3 4 3,-4 6-3,-4 0-1,-8-1 2,-2 0-2,-5-3 1,-2-1 1,2-3 0,0-1 0,-1-4 1,5-3-3,2-6 0,5-1-1,2-4-2,4-6 1,2 5 0,2-1-2,12 1-1,9 2-9,8-7-12,5-3-24,9-1-34,1 0-55,7-3-86</inkml:trace>
  <inkml:trace contextRef="#ctx0" brushRef="#br0" timeOffset="81075.4271">18188 15029 695,'0'0'25,"0"0"-10,0 0-3,0 0-5,0 0-2,0 0-4,0 0 1,0 0-3,0 0 2,0 0 4,-17 155-9,27-123 1,-2-3-9,-1 1-9,-2-1-12,-2-2-22,1-1-31,-2-7-71,3 0-100</inkml:trace>
  <inkml:trace contextRef="#ctx0" brushRef="#br0" timeOffset="81282.3649">18339 15111 546,'0'0'57,"0"0"-15,0 0-20,0 0-15,0 0-7,0 0 0,0 0 0,0 0 3,0 0 1,0 0-4,6 101 4,1-72-5,-1 0-1,-2-2-4,1-1-7,-5 0-9,0-5-25,-3 2-49,-5-4-109,-4-2-46</inkml:trace>
  <inkml:trace contextRef="#ctx0" brushRef="#br0" timeOffset="81444.0416">18149 15272 608,'0'0'7,"0"0"-1,0 0 1,0 0-3,0 0-3,0 0-7,0 0-15,0 0-40,0 0-95,0 0-95</inkml:trace>
  <inkml:trace contextRef="#ctx0" brushRef="#br0" timeOffset="81613.6868">17714 14725 751,'0'0'5,"0"0"-6,0 0-3,0 0-5,0 0-18,0 0-39,0 0-135,0 0-82</inkml:trace>
  <inkml:trace contextRef="#ctx0" brushRef="#br0" timeOffset="81778.3363">18809 14684 788,'0'0'9,"0"0"-6,0 0-3,0 0-8,0 0-41,0 0-181,0 0-72</inkml:trace>
  <inkml:trace contextRef="#ctx0" brushRef="#br0" timeOffset="90905.957">9001 16849 663,'0'0'31,"0"0"-6,0 0-2,0 0-4,0 0-4,0 0-8,0 0-5,0 0-1,0 0 2,-10-9 0,4 38-3,5 5 1,1 3-2,0 1 3,0-3 0,1-3-3,5 0-1,-1-1-1,2-4-9,-3-2-5,1 2-7,-2 1-28,-3-6-34,0-1-65,0-11-120</inkml:trace>
  <inkml:trace contextRef="#ctx0" brushRef="#br0" timeOffset="91462.1958">10816 16533 671,'0'0'8,"0"0"-7,0 0 4,0 0-4,0 0 1,0 0 0,0 0-1,0 0 1,0 0-2,65-85 1,-43 92 0,-4 5 5,-2 10-6,-4 0 7,-5 4-4,-1 1 3,-5-2 3,-1-2-3,-3 1 2,-7-2 1,-1 0-1,-5 0 2,1-5 0,-2 0-5,2-1 5,4-6-3,5-4 0,3-2-1,3-4-1,-1 0-2,1 0-1,0 0 1,0 0-2,0 1 0,12-1 1,9 0 0,10 0-3,6-5-3,6-1-8,5 0-10,3 2-15,1-3-25,1-2-46,2-1-126,3 0-42</inkml:trace>
  <inkml:trace contextRef="#ctx0" brushRef="#br0" timeOffset="91980.13">13070 16291 754,'0'0'1,"0"0"-2,0 0 2,0 0-1,0 0 1,0 0-1,0 0-1,0 0-1,0 0 0,0 0 1,10-57 0,-2 69 1,-4 8-1,-4 4 0,0 2 1,-2 3-1,-8-1-2,6-3 3,-1-1-3,1-7 3,4 1 4,0-1-8,1 0 8,8 5-6,2-7 2,2-3 1,5-3-1,-1-1 0,2-1 1,0-2 0,-1-2 0,-3 2 0,-2-1 0,-6-1 1,1 2-1,-1 0 2,-3-2 2,-1-1-2,-3 7 3,0-1-1,-3 6-3,-6 4-1,-6-4 0,4-2 0,-6 1-2,0-3-1,-1-1-3,0 1-5,3 3-6,5-2-12,-1-6-33,5 0-51,1-3-132,2 6-26</inkml:trace>
  <inkml:trace contextRef="#ctx0" brushRef="#br0" timeOffset="92399.9761">14575 16240 833,'0'0'-4,"0"0"0,0 0 4,0 0 0,0 0 0,0 0 0,0 0 0,0 0-3,0 0 1,-35 176 1,35-158-1,0-4 5,0 5-8,0-7 4,0-5-5,0-2 0,0-5 3,0 0 1,0 0-2,0 5 4,0 0 1,0 0-1,10-3 3,0-2-6,8-10 7,1-2-6,4 0 4,-9 4 0,1 2 0,-7 3 1,-3 1 0,1 2-2,-1 0-1,2 0 2,4 7-1,1 8 4,-3 2-6,-3 2 2,-3-2-8,-2 2-7,-1 1-14,0 2-38,0 3-59,0-6-165,-1-4 4</inkml:trace>
  <inkml:trace contextRef="#ctx0" brushRef="#br0" timeOffset="92772.9821">15807 16131 734,'0'0'-3,"0"0"4,0 0 1,0 0 2,0 0-1,0 0-2,0 0-1,0 0 1,0 0-1,0 0 2,34 185-1,-21-170 2,-1-2-2,1 1 2,-3-2-2,-1 4-2,1-2 3,-3-4 2,-1 2-2,-2-4 4,-1 2-4,1 5 1,-1-4 4,-1 5-7,-2-3 5,0-2-7,0 1 2,-2-2-1,-3 2-3,-6-3-4,-4 3-8,-2-4-10,2-5-22,2 1-32,-6-4-90,6 0-99</inkml:trace>
  <inkml:trace contextRef="#ctx0" brushRef="#br0" timeOffset="92945.6513">15782 16128 746,'0'0'17,"0"0"3,0 0-1,0 0-4,0 0-5,0 0-4,0 0-2,0 0-4,0 0-2,0 0-5,395-113-11,-356 110-21,-9 3-42,-3 0-97,-9 0-119</inkml:trace>
  <inkml:trace contextRef="#ctx0" brushRef="#br0" timeOffset="93398.8227">17187 16003 740,'0'0'2,"0"0"0,0 0 2,0 0 3,0 0 5,0 0-1,0 0 0,0 0-2,0 0-6,13 138-1,-23-98-4,0-2 2,1-2 0,4-3-2,2-4 1,1-2 1,2-5-2,3-2 5,4-5-4,5-3 1,1-3 2,-3-3-2,6-1 1,-1-4 0,5-1-1,4 0 1,-8 0 0,0-1 3,-4-7 0,-1-1-2,-1 0 3,-4 3-4,-4-2 2,-2-3-1,-3-3-6,-11-1-1,-5 3-5,-6 5-7,-5 4-10,-5 3-16,1 0-44,4 6-103,1-2-96</inkml:trace>
  <inkml:trace contextRef="#ctx0" brushRef="#br0" timeOffset="93772.8758">18190 15891 769,'0'0'6,"0"0"2,0 0 2,0 0-6,0 0 2,0 0-9,0 0 3,0 0-1,0 0 2,222-58 5,-192 58-7,-2 3 8,-5 5-7,-6 6 1,-1 4 1,-6 6 2,-2 4 2,-6 5-3,-2 6 1,0-2-3,0 3-1,-5-1 0,0 0 0,-2-3-2,1-5 2,-1-2-2,0-5-2,-1-4-2,0-3-1,5-4-3,-6-1 0,5-3-9,0-1-6,-2 1-13,2-4-5,0 0-19,0-1-34,1-1-57,1 0-94</inkml:trace>
  <inkml:trace contextRef="#ctx0" brushRef="#br0" timeOffset="93927.1774">18218 16191 768,'0'0'33,"0"0"-8,0 0-7,0 0-4,0 0-7,0 0-2,0 0-2,0 0-3,0 0-1,0 0-9,389-101-18,-337 96-45,-7 2-126,-9 0-111</inkml:trace>
  <inkml:trace contextRef="#ctx0" brushRef="#br0" timeOffset="94045.4889">18499 16353 715,'0'0'-131,"0"0"-156,0 0-6</inkml:trace>
  <inkml:trace contextRef="#ctx0" brushRef="#br0" timeOffset="101393.3012">17170 15259 561,'0'0'26,"0"0"-4,0 0 0,0 0-2,0 0-1,0 0-8,0 0-5,0 0-4,0 0-1,167-64 0,-150 64-1,-7 2 0,-3 5-1,0-3 1,-4-1 1,-2 6 1,-1 1 0,0 0 1,-5 4-1,-1-6 3,-1-1 0,1 0 0,3-4-1,0 0-1,3-3 1,0 0-2,0 0-1,0 0 1,0 2-2,0-2 0,0 0 2,6-5-1,2 0 0,0-2 4,-5 5 0,-3 2 3,0 0 0,0 0-2,-2 0-3,-15 0 0,-9 11 2,-9 6-1,-1 2 0,0 3-1,1 1 0,3-2-2,5 1 1,3-5 0,6 0 0,8-6-2,3-3 0,4 0-1,3-4 0,0 6 1,0 3 1,5-1-1,6 1 1,-1-6-2,2 0 2,-2-6 0,5-1-1,4 0 1,-4 0 0,5 0 0,-6-5-1,-3 1 2,0 1 0,-5-2 1,-3 2 3,0 0 0,0 0-2,-3 3 1,0-6-1,0 2 0,-3-7 1,-3 3-3,4 3 1,-2-5-1,2 6-1,2-6 0,0-5-2,6-2 0,10-5-1,6 2 3,2 1-2,2-3 1,0 4 0,-2 0 0,-3 1 0,-5 6 1,-7 5 2,-5 4 0,-4 2 0,0-2 0,0 2 0,-1 0-2,-14 0 2,-8 2-1,-7 6 0,-1 9 0,3-3 1,3 2-1,1 0 0,9-6-3,0-1 0,8-5 0,4 0 0,0-1 1,3 0-1,0 5 1,11 1 2,4 1-2,4-3 2,3-2-3,3-5 0,-8 2 2,2-2 0,-5 0 1,-7 0-2,5 0 0,-6 0 0,-1 0-2,0 2 1,-5 10 2,-10 8 1,-8 9 1,-3 4 0,-5-1-3,1 3 3,2-4-2,3-2 1,3-2-3,6-10 0,7 1-1,4-1 2,1-2-3,11 3 3,7-2-3,7-7 1,4-1-5,4-5-9,3-1-5,-1-2-14,-1 0-20,-8-2-38,-6-3-169,-3 2-37</inkml:trace>
  <inkml:trace contextRef="#ctx0" brushRef="#br0" timeOffset="102963.4217">17126 16150 650,'0'0'18,"0"0"4,0 0 0,0 0-5,0 0-6,0 0-5,0 0-3,0 0-2,0 0-2,0 0 1,251-41-2,-251 51 1,0 4 0,-8 6-2,-13 6 2,-2-3-2,-5 1 1,-2-1 0,0-3 1,-1-1 2,2-2 0,3-3 0,10-2 0,6-7-4,5-2 1,5-3 1,-3 0-1,3 2 3,9 3-1,9 0 1,9 0 0,8-3-4,5-2-2,2 0-12,2 0-17,-2-5-41,-5 3-98,-3-1-98</inkml:trace>
  <inkml:trace contextRef="#ctx0" brushRef="#br0" timeOffset="103944.5083">18156 15925 612,'0'0'35,"0"0"-8,0 0-11,0 0-3,0 0-1,0 0-3,0 0-3,0 0-3,0 0-2,0 0 1,268-80 2,-229 78-5,-2 0 7,-8 2-2,-9 0-2,-8 0 3,-8 3-5,-4 8 3,-4 5 0,-12 8-1,-9-1 1,-11 0-4,-3 2 2,-4-4-1,-3 0 1,-1-2-1,1-2 1,5 0-1,4-2 1,3-1 0,14-7 0,6-2-1,10-3-1,4-2-2,-2 0 1,2 0-1,0 2 3,14 1 1,8-3 2,10 0-1,2 0-2,0 0 1,-2 0-1,-6 0 0,-1 0 1,-8 0 0,-6 4 1,-5 3 1,-3 6 1,-3 6 0,-5 1 3,-7 4-5,-4-2 1,0-4 0,-1-2-1,6-5-1,3-5 0,6-2-2,2-4 2,-1 0-1,1 0-2,0 7 2,8-1-3,13-1-7,5-1-10,10-4-16,3 0-27,2-5-51,2-2-90,-1-1-68</inkml:trace>
  <inkml:trace contextRef="#ctx0" brushRef="#br0" timeOffset="104257.913">19291 15645 792,'0'0'11,"0"0"-2,0 0 4,0 0 1,0 0-2,0 0-2,0 0-1,0 0-5,0 0 3,0 0-7,-246 309-1,242-263 2,4-5-3,0 0 2,8-3-1,8-3 0,3-2 0,4-5 2,3-6 0,3-5 2,1-6-1,1-5-1,-5-5 1,-7-1 1,-4 0 3,-6 0 3,-4-4 0,-2-11-3,-3-1-1,-11-2-5,-13 2 0,-11 3-5,-17 8-5,-16 5-20,-20 10-57,-15 14-218,-18 4-31</inkml:trace>
  <inkml:trace contextRef="#ctx0" brushRef="#br0" timeOffset="105781.1661">14275 17033 617,'0'0'17,"0"0"-10,0 0 3,0 0 4,0 0 0,0 0 12,0 0-8,0 0-1,0 0-8,0 0-9,-117 446 2,114-390-1,3-4 3,0-8-1,8-10-1,2-5 0,3-6-2,0-5-1,3-2-1,-5-8 2,4-3 3,2-5 1,1-2 0,6-9 4,-2-5-2,-2-2 5,-4-2-1,-2-4 1,-5 1 2,-4-1-1,-5 0-4,0 1-2,-11 5-4,-3-1-1,-5 10-1,-7 2-1,-1 7-5,-7 1 0,0 8 0,-4 8-6,0-2-3,8 2-13,5 4-19,8-4-33,8-9-57,6-1-133,3-5 19</inkml:trace>
  <inkml:trace contextRef="#ctx0" brushRef="#br0" timeOffset="105994.3768">14984 16912 794,'0'0'12,"0"0"-3,0 0-2,0 0 1,0 0-1,0 0-4,0 0 1,0 0 10,0 0-5,-62 382-2,62-314-11,4-7-33,1 2-34,-4-7-137,1 1-95</inkml:trace>
  <inkml:trace contextRef="#ctx0" brushRef="#br0" timeOffset="106140.5606">15060 18144 978,'0'0'0,"0"0"2,0 0-4,0 0-31,0 0-81,0 0-200,0 0-31</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7:25:23.401"/>
    </inkml:context>
    <inkml:brush xml:id="br0">
      <inkml:brushProperty name="width" value="0.05292" units="cm"/>
      <inkml:brushProperty name="height" value="0.05292" units="cm"/>
      <inkml:brushProperty name="color" value="#FF0000"/>
    </inkml:brush>
  </inkml:definitions>
  <inkml:trace contextRef="#ctx0" brushRef="#br0">10120 14478 474,'0'0'39,"0"0"-6,0 0-2,0 0-5,0 0-6,0 0-6,0 0-7,0 0-2,0 0 1,5-98-1,9 80 2,2 4-2,1 3 0,-1 0-1,-4 5 0,2 2 0,-3 1 0,0 3 2,2 3 2,-3 7 1,5 9 1,-7 3 0,0 2-3,-1 5 0,-4 1-3,-2 0 1,2 2 3,-3 0-4,0-1 3,0-1-3,0 1-1,0-5 4,0 1-3,-4-4 0,1-2-1,0-6 1,-1 0-1,1-4 1,1-5-3,2 0 1,0-6-1,0 0 0,0 0 1,0 0-2,0 0 1,0 1 2,0 1-1,0-1 1,0 1-1,0-2 1,0 1-1,0-1-2,0-1 1,0-13-1,5-7 1,2-6 0,-3-3 0,2-3-1,-3-1 2,3-5-3,-2-1-2,0-2 3,3-4-4,-1 5 5,2 1 0,1 5-1,2 5 1,-1 4-2,0 11 1,-1 3 0,-2 3-1,0 9 1,6 0 0,-1 2 3,5 13-2,-2 4 1,0 3-1,-4 7-2,7 1 1,-6 2 2,0 0-2,-1-1 1,-2 3 4,-2-1-5,0-1 6,-4 1-4,-1-2-2,0-2 4,-2 0-1,0-4 2,0 2-1,0-2 0,0-7-2,0 0 0,-3-1 0,2-5 0,-1-2 0,2-3 1,-1-3-3,1 3 0,0-3 0,0 1 0,0-5 0,0 0 0,0 0 0,0 2 1,0 1-1,0-3 1,0 2-1,0 0 0,0-2 0,0 1 1,0-1-1,0 2-2,0-2 2,0 0 1,0 1-1,0-1 2,0 0-3,0 1 0,0-1-1,0 0-1,0 0-2,0 0 0,0 0-3,0 3 0,0-3-1,0 0-1,0 0-5,0 0-2,0 0-6,0 0-12,0 0-10,0 0-21,0 0-36,0 0-75,0-4-80</inkml:trace>
  <inkml:trace contextRef="#ctx0" brushRef="#br0" timeOffset="1379.3315">11289 15004 564,'0'0'25,"0"0"-5,0 0-1,0 0 3,0 0-2,0 0-1,0 0 0,0 0-1,0 0-2,0 0 2,-262 0 1,229 25-1,4 7-1,-3 7 0,4 5-4,2 3 1,3 3-8,3 2-1,7-4-3,3-2 0,8-1 0,2-7-3,5-1 4,6-4-3,7-3 1,1-2-1,2-6 0,4-2 0,1-3 0,1-5 0,-2-2 1,0-5-2,-5-2 2,1-1 0,-2-2-5,1 0-3,0-2-4,-3-1-9,-7 2-5,1-2-17,1 0-18,-8 1-38,9 2-65,-7 0-110</inkml:trace>
  <inkml:trace contextRef="#ctx0" brushRef="#br0" timeOffset="1832.5684">11459 15966 766,'0'0'15,"0"0"0,0 0-2,0 0-7,0 0-2,0 0-2,0 0-1,0 0 2,0 0-3,33-36 2,-12 43 1,1 8 0,-2 4-1,0 5-3,-4 3 2,-2 0 0,-2-1 1,-1-1 4,-5-6-1,-2-2 2,-1-5 3,-1-7 3,-1 2 0,-1-7 1,0 0-4,0 0 1,0 2-1,2-2-1,-2 3-1,0-3-4,0 0-2,0 0-1,0-15 0,0-6 2,0-6-2,7-2-2,3 0 2,0-3-4,6 1 4,-3 0-5,6 1 4,-5 7-1,2 2-5,-7 7 6,-3 7-16,1-1-10,-4 5-29,1 0-81,-1 0-172,1 3-25</inkml:trace>
  <inkml:trace contextRef="#ctx0" brushRef="#br0" timeOffset="6089.9147">12724 15137 778,'0'0'23,"0"0"-7,0 0 0,0 0-1,0 0-4,0 0-6,0 0-3,0 0-1,0 0 1,13-22-1,16 13-1,0 1-1,6 3-2,-3-2-1,-2 4-9,-1-2-13,-9 3-19,1 2-29,-2 0-35,-9 4-62,5 6-105</inkml:trace>
  <inkml:trace contextRef="#ctx0" brushRef="#br0" timeOffset="6240.6375">12783 15363 682,'0'0'35,"0"0"-7,0 0 0,0 0-3,0 0-5,0 0-4,0 0-4,0 0-7,0 0-2,0 0-1,155 6-11,-110-14-20,0 2-38,-3 0-106,-2 4-128</inkml:trace>
  <inkml:trace contextRef="#ctx0" brushRef="#br0" timeOffset="7091.1221">14857 14429 656,'0'0'23,"0"0"-3,0 0-2,0 0-4,0 0-5,0 0-1,0 0-3,0 0-1,0 0 0,0 0-2,156-176 3,-133 195-2,-6 8 1,-1 4-2,-6 4 1,-4 3-3,-2 1 2,-4-1 2,0-1-2,0-3 4,-7-6-5,4-8-1,-2-5 1,2-4-1,1-6-2,1-2 4,1-3 1,-2 0 1,2 0 2,0 0-1,-1 0-1,1-3-2,-2-9-2,2-8-5,0-9 6,2-3-5,5-3 4,0-3 1,4-4-1,0-3 1,1-3-2,0-1 3,0 2-1,1 5 2,0 5 3,-1 8 1,-2 9-2,-5 11 0,-1 4-4,-4 5-1,0 0-1,4 0 3,2 5 1,4 12 0,0 9 1,-1 9-2,1 5 0,-5 1-2,1 4 0,0 0 0,-1 0 1,-1-3-2,1-1 1,0-2 0,-1-5-9,1-1 0,0-2-11,0-4-11,2-2-12,-2-1-22,3-5-37,-2-6-102,4-1-67</inkml:trace>
  <inkml:trace contextRef="#ctx0" brushRef="#br0" timeOffset="7303.8445">15880 13854 806,'0'0'13,"0"0"-7,0 0-2,0 0 3,0 0 2,0 0-3,0 0 3,0 0-7,0 0-2,0 0 1,21 305-11,-20-241-8,-1 2-28,-1 2-41,-10-3-122,-4 3-90</inkml:trace>
  <inkml:trace contextRef="#ctx0" brushRef="#br0" timeOffset="7454.7226">15734 14829 799,'0'0'5,"0"0"-1,0 0 0,0 0-1,0 0-14,0 0-32,0 0-118,0 0-137,0 0-4</inkml:trace>
  <inkml:trace contextRef="#ctx0" brushRef="#br0" timeOffset="7948.4654">13917 15376 806,'0'0'1,"0"0"-2,0 0 6,0 0 2,0 0 5,0 0 1,0 0-3,0 0-4,0 0-2,379 48-3,-239-40 0,18-6-1,19 0 2,17-2-1,17-2 0,12-6-1,5-1-1,4-1 4,-4-2 2,-2 3 3,-10 1-1,-9 0-2,-14 4 0,-17 4-4,-18 0 1,-22 0-2,-24 4-2,-21 2 0,-23 4-4,-20-3-3,-19 0-4,-16 1-5,-13 4-7,-16 0-20,-16 2-45,-17 1-190,-9 0-27</inkml:trace>
  <inkml:trace contextRef="#ctx0" brushRef="#br0" timeOffset="8658.8608">14315 16112 639,'0'0'24,"0"0"1,0 0 0,0 0-9,0 0-3,0 0-3,0 0-3,0 0 0,0 0 0,0 0-1,30-51 3,-11 55-3,-3 13 1,-1 1-1,0 8-1,1 5-1,-5 0-2,1 4 2,-2-2-3,-2-1 1,-1-3-2,-1-2 2,-4-10 0,2 0 3,-3-5-2,-1-7 2,2 1 2,-2-6 3,0 0 3,0 0-1,0 1 2,0 1-1,0-2-3,0 1 0,2-1-7,-1-12-3,4-8 2,1-9-2,3-5 1,3-6-1,3-2 1,5-4-1,3-3 2,1 0-2,1 2 0,0 3-2,-3 8-1,-2 7-8,-7 12-4,-3 3-10,-5 8-10,-3 3-16,2 0-29,1 3-51,-1 0-161,5 0 10</inkml:trace>
  <inkml:trace contextRef="#ctx0" brushRef="#br0" timeOffset="8881.0098">14957 15700 738,'0'0'36,"0"0"-7,0 0-5,0 0-9,0 0-8,0 0-1,0 0-2,0 0 3,0 0-3,0 0 0,18 133 1,-14-81-7,-1 7 1,-3 4-10,0 0-15,0 0-15,-1-2-38,-5 0-50,-5-6-134,4-2-26</inkml:trace>
  <inkml:trace contextRef="#ctx0" brushRef="#br0" timeOffset="9049.7351">14982 16788 842,'0'0'13,"0"0"4,0 0-4,0 0-7,0 0-9,0 0-12,0 0-14,0 0-27,0 0-56,37-21-182,-25 7-13</inkml:trace>
  <inkml:trace contextRef="#ctx0" brushRef="#br0" timeOffset="9233.4487">15542 16462 865,'0'0'4,"0"0"-3,0 0 1,0 0-8,0 0-21,0 0-23,0 0-82,0 0-170,0 0-5</inkml:trace>
  <inkml:trace contextRef="#ctx0" brushRef="#br0" timeOffset="9783.5097">16093 15983 849,'0'0'-2,"0"0"2,0 0 1,0 0 1,0 0-1,0 0 1,0 0-2,0 0 0,0 0-2,0 0 2,191 179-2,-184-147 2,-4-1 0,-3-2 0,0-11 0,0 0 1,0-8-1,-2-5 0,1 2 2,1-7 1,0 0-2,0 0 3,0 0 1,-2 0-1,1 0-1,-3 0-2,1-7-1,0-10 1,3-5 0,0-4-1,4-5 1,5-1-2,4-4 5,1-1-3,4 3-1,0 4-1,2 2 1,1 9 0,-2 5 2,-3 6 1,0 7 1,1 1 1,0 9 1,4 10-1,-3 3-2,-5 5 0,-1 5-2,-1 1 1,-3 5-2,-4-4 0,1 1-2,-3-3-1,-2-2-5,0-4-6,0-2-9,0-7-12,-1 0-14,0-5-19,-2-3-41,-1 2-81,3-7-87</inkml:trace>
  <inkml:trace contextRef="#ctx0" brushRef="#br0" timeOffset="9934.0712">16795 16272 689,'0'0'37,"0"0"-8,0 0-5,0 0-10,0 0-7,0 0-4,0 0-2,0 0-4,0 0-14,155-73-19,-146 72-36,1-1-65,3 2-145</inkml:trace>
  <inkml:trace contextRef="#ctx0" brushRef="#br0" timeOffset="10279.46">17103 15995 750,'0'0'26,"0"0"0,0 0-5,0 0-6,0 0-1,0 0-4,0 0-2,0 0-2,0 0-2,164-32-2,-145 48 1,-6 3 0,-1-2 1,-3 5-2,-3-3 1,-1-2-2,-4 0 1,-1-3 1,0-2 1,0 0-1,-1-4 1,-2-3 0,3-1 0,-2 1 3,2-5-3,0 0 1,0 0 0,0 0-2,0 2 1,0-2-3,5-7 0,6-12-1,4-5 1,3-1 1,4-2-2,-2-1 0,3-1-3,0-2-2,-1-1-4,0-1-10,-4 1-3,0 0-13,-2 5-7,-4 3-18,-4 7-40,-4 6-133,-2 6-64</inkml:trace>
  <inkml:trace contextRef="#ctx0" brushRef="#br0" timeOffset="10554.1458">17601 15713 754,'0'0'24,"0"0"1,0 0-3,0 0-8,0 0-3,0 0-3,0 0 0,0 0 2,0 0-2,0 0 1,195 11-4,-181 26 0,-2 4 2,-6 4-5,-4 3 1,-2 4-2,-1 1-2,-10 2 0,-4-1-4,-6-1-7,-4-2-10,-5-4-6,-2-5-11,-4-5-12,-2-6-32,-1-6-72,-3-7-130</inkml:trace>
  <inkml:trace contextRef="#ctx0" brushRef="#br0" timeOffset="10792.88">16273 15675 822,'0'0'0,"0"0"-1,0 0 1,0 0 6,0 0-5,0 0 4,0 0-4,0 0-2,0 0 3,-37 529-6,75-472-2,5-2-11,0-3-7,5-4-12,-1-2-19,-1-5-44,1-4-104,-2-8-76</inkml:trace>
  <inkml:trace contextRef="#ctx0" brushRef="#br0" timeOffset="11006.8766">18013 15445 897,'0'0'16,"0"0"-4,0 0-4,0 0-4,0 0 1,0 0-4,0 0 2,0 0-2,0 0 0,0 0-4,20 303-2,-13-247-6,-2-2-24,-5 3-39,0 2-143,-9-3-108</inkml:trace>
  <inkml:trace contextRef="#ctx0" brushRef="#br0" timeOffset="11145.0369">17930 16677 949,'0'0'13,"0"0"0,0 0-7,0 0-7,0 0-8,0 0-26,0 0-108,0 0-180,0 0-34</inkml:trace>
  <inkml:trace contextRef="#ctx0" brushRef="#br0" timeOffset="22239.7575">21698 14054 460,'0'0'55,"0"0"-1,0 0-4,0 0-5,0 0-5,0 0-6,0 0-4,0 0-4,0 0-6,-24-106-5,24 106-6,0-2-4,0 2-4,0 0 1,0 0 3,0 16-1,0 9 1,4 10 0,0 2-6,2 2 2,1 0-1,1-2 1,0-2-2,-2-3 2,-2-1-2,-1-2 0,0-1-2,0-10 0,-2 2-8,1-8-1,-1 3-7,0-1-5,2 0-12,-1-2-9,-1 0-19,2 0-27,-2-7-42,7-2-62,-4-1-33</inkml:trace>
  <inkml:trace contextRef="#ctx0" brushRef="#br0" timeOffset="22604.5216">22020 13967 611,'0'0'27,"0"0"-7,0 0-2,0 0-3,0 0-4,0 0-1,0 0 4,0 0-2,0 0 0,0 0 0,0 20-4,-14 3-1,-2 1-3,-4 1 0,-4-1 1,0-2 0,-2-2 1,2-3 0,1 0 0,-1-3 0,10-5-3,1-2 1,4-2-1,5-4-2,1 2-1,3-3 0,-2 0-1,2 0 0,0 2 0,0 4 2,2 3 1,8 3 2,6 4 2,1-1-1,5 2-1,0 0 0,1 0-2,-3-1 1,2-1-1,-2-3 0,-3 0-3,-2-3 2,-5 0 0,2 0-2,-4-5-1,2 6-4,0-3-6,-1-2-2,1 4-9,-3-5-10,3 0-22,2 3-41,-5-2-87,8 0-102</inkml:trace>
  <inkml:trace contextRef="#ctx0" brushRef="#br0" timeOffset="24586.6713">22314 13943 535,'0'0'39,"0"0"1,0 0-2,0 0-6,0 0-9,0 0-10,0 0-6,0 0 2,0 0 4,-9 5 4,11 19 0,8 8-2,3 3-6,4 2-1,1 0-2,3-1 1,1-3-2,0-4-1,-1-2 0,-2-5-2,-3-2 0,0-1 1,-6-7-1,-1 0 1,-4-6 0,-2-2-1,0 0 1,-3-4-1,0 0 2,0 0 2,2 1 1,-1 1 1,1-2 0,-1 1 1,-1-1-1,0 0-1,0 0-1,4 0-2,1-13-1,2-8 0,3-11-3,-1-2 0,0-3 1,3-1-3,0-3 3,1-1-2,3-1 1,-2 5 0,-1 4 0,-1 5-1,-4 9-1,-3 10-4,-3 5-4,-2 5-8,0-2-13,0 2-11,2 0-22,1 0-22,0 0-98,3 12-100</inkml:trace>
  <inkml:trace contextRef="#ctx0" brushRef="#br0" timeOffset="26024.4816">21717 14682 674,'0'0'14,"0"0"-2,0 0-1,0 0-5,0 0 3,0 0 0,0 0 3,0 0 1,0 0 0,16 108-4,0-73 2,0-2-2,2 1 0,1-2-2,-1-3 0,0-3-2,-2-4 1,0-1 1,-3-3 0,-3-8-1,-1 1-1,-5-6-2,-1-1-1,0-1-1,-3-3 3,0 0 1,0 0 2,2 2 1,-1-1-2,1-1 1,0 2-1,0-2-1,-1 0 0,-1 1-1,3-1-2,3-9 1,-1-10-2,3-7 0,2-4-1,-1-3 1,1-3-1,3-3 1,-3-3 0,4 2 0,-2 4-2,0 4 1,-1 6-2,-4 8 0,-3 8-2,0 6-4,-4 4-6,0 0-10,0 0-11,2 0-9,2 4-18,2 9-43,2 9-120,-4-4-67</inkml:trace>
  <inkml:trace contextRef="#ctx0" brushRef="#br0" timeOffset="27163.7238">22412 14783 540,'0'0'42,"0"0"-1,0 0-6,0 0-3,0 0-4,0 0-7,0 0-4,0 0-5,0 0-5,0 0-4,-17-46-1,16 46-1,-1 0 3,1 15 5,-2 10 3,1 10-1,-1 6-2,0 0-5,0-2-2,0-1-2,0-5 1,-1-4-2,3-1 2,1-10-2,0 0 1,0-6 4,0 0-4,0 0 4,0-7-6,0 1-1,0-2-4,1 1-1,1 0-6,0-1-8,-2-4-6,0 0-11,0 0-9,0 0-16,1 2-18,-1-2-25,6 0-27,2-9-30</inkml:trace>
  <inkml:trace contextRef="#ctx0" brushRef="#br0" timeOffset="27532.0831">22585 14812 567,'0'0'36,"0"0"-2,0 0-8,0 0-5,0 0-6,0 0-3,0 0-1,0 0-1,0 0-2,0 0 0,-9 17-2,-3-5-1,-2 5 0,-1-5-1,1 0-1,1-3 0,2 0-1,2-5-1,-1 1 1,2-1 0,4-2-1,0 1 0,4-3-1,-2 0-1,2 0-1,0 1 0,-2-1 0,2 2 3,0 3 1,8 3 2,3 3 1,5 1-1,2 2 0,-3-2 1,1 1 0,-1-1-1,-1 0-1,0 2 0,0-2-1,-1 0 0,1-1-1,-4-4-1,2 0 0,-3-2 0,-1 0 0,1 0-2,1-1-2,2 2-5,-4-3-4,7-1-9,-6 2-7,-5-3-14,7 2-19,-5-1-54,4 0-113,1 0-32</inkml:trace>
  <inkml:trace contextRef="#ctx0" brushRef="#br0" timeOffset="30342.4062">23255 13895 690,'0'0'10,"0"0"-10,0 0-2,0 0-1,0 0 1,0 0 2,0 0-2,0 0 4,0 0-2,0 0 0,-17 126 1,8-83-1,-2-2-1,2 0 1,1-2 0,4 0-2,1-3 4,3 0-4,0-3 4,7-3-2,5 1 0,4-4-2,3 2 2,3-2 3,2 0-3,2 2 3,1 1-3,0 1-1,-1-1 1,0 0 1,-2 2 2,-4-2 2,-3 1 4,-3-2-2,-4 0 3,-4-1-1,-3-4 3,-2 0 0,-1-1-1,0-2-2,-7-1 0,0-2-4,-1-3 0,0-3-2,1 0-1,1-5 0,0 1-1,-1-1-1,3 2 0,-1-4-1,1-2-2,4 2-1,0-5-3,-2 0-4,2 0-5,0 2-9,-1 0-12,1-1-19,0 1-27,0-1-47,0 0-73,0-1-32</inkml:trace>
  <inkml:trace contextRef="#ctx0" brushRef="#br0" timeOffset="31710.9999">24014 14212 405,'0'0'31,"0"0"5,0 0-5,0 0-6,0 0-6,0 0-4,0 0-2,0 0 1,0 0 0,0-39 0,4 32-2,1-1 1,-4 4-1,5-1 2,-2 3-3,1 1 0,5-1-1,-6 2 0,5 0-1,1 7-1,0 6-2,-1 2-2,-6-1-1,1 1 0,-2-5-1,-2 3 1,0 6 1,0-7 1,0 6 0,-6-4 3,-2 0 0,0 1 0,-6-1 1,3-3-2,-3 0-2,1 0 1,2-4-2,0 1 0,-1 1 0,4-4-2,-4 4 1,4-5-1,5-1-1,0 1 0,3-4-1,0 0-1,-2 0 2,2 1-2,-2 1 0,1-2 0,1 0 1,0 3 1,0-2 1,0 0-1,3 1 0,9 1 1,4-3-1,1 0-1,2 0 1,-5 0 0,-3-2 1,2 1 1,-2-2-1,2 2 0,-1-2-1,-6 3 1,5-2 0,-5 2 1,-2-1-3,2 1 1,-6 0-1,0-2 0,0 2 1,2 0-1,-1 0 1,0 0-1,1 0 0,0-2 0,0 2 0,-1 0 0,1 0-3,-1 0-5,1 0-4,-1 0-8,0 0-6,1 0-16,0-1-28,-1 1-82,5-2-131</inkml:trace>
  <inkml:trace contextRef="#ctx0" brushRef="#br0" timeOffset="34338.7092">21836 13762 76,'0'0'21,"0"0"4,0 0 6,0 0 1,0 0 4,0 0 1,0 0 4,0 0 0,0 0 1,-7 9-2,7-9 0,0 1-5,0-1-3,0 0 0,0 2-4,0-2-4,0 0-3,0 0-3,0 0 0,0 0-2,9-7-1,6-3-2,4-4-4,1-1-2,-1 1-3,1 1-1,0 1 0,-3 0-2,1 2-1,-5 2 0,0 3-6,-5 0-5,-3 3-17,5-1-28,0 2-59,-1 1-149,5 0 3</inkml:trace>
  <inkml:trace contextRef="#ctx0" brushRef="#br0" timeOffset="34712.53">22500 13762 704,'0'0'6,"0"0"-4,0 0-1,0 0-1,0 0-15,0 0-42,0 0-103,0 0-119</inkml:trace>
  <inkml:trace contextRef="#ctx0" brushRef="#br0" timeOffset="39890.3708">15263 15738 253,'0'0'4,"0"0"6,0 0 8,0 0 4,0 0 1,0 0 1,0 0 1,0 0 6,0 0 0,0 0 4,17-1-5,-15 1-1,-1-1-6,1 1-4,-2 0-4,0-2-6,1 2-1,-1-1-2,0-1-1,0-2 2,-1-1 0,-7-2 2,-3-4-1,5 5 1,-6-1-1,0-1-2,0 0 1,0 1-2,-1-1-1,0 0 0,-2-2 1,-3-2-1,-1 0 1,1 2-2,0 0 0,-1 0 0,0 1 0,-2-1-1,1 0 2,-1 3-2,1 0 1,0-1-1,-1 1 0,1 0 1,-1 2-2,-1-2 1,0 3-1,7 2 0,-5 1 0,-1 1 0,-2-2 1,-5 2-1,3 0 0,7 0 0,-2 0 0,0 0 1,1 0-1,-7 0 1,4 0 1,2 3-3,-2 3 0,0 1 1,1 2-1,0 0 2,-1 2-2,1 0 1,-2 3 0,-3 2 2,0 1-2,-2 3 0,0 3-2,-1 0 2,1 1-1,-1 0 2,0 1-2,2 1 2,-1-2 3,4 1-3,-2 0 6,3-1-8,1 1 1,4-1-1,1 1-1,4-1 1,-1 5 1,4-2-1,-1 0 0,2 1 0,1 1 0,1 1 0,2 1 0,0 0 3,4-3-3,1 2 0,0 0-2,0-1 1,8-3 0,-1 3 1,4-2 0,1 0-4,2 1 8,1 2-8,0-1 8,2-5-3,1-2 0,2 2 1,0-6-1,0 2 0,2 0-2,1-1 1,-2 0 1,3-6-1,0 4-1,1 0 4,-1-1-4,0-4 3,2-1-1,1 0-2,2 2 1,0-6 1,0 1 0,0-4 0,0 2 1,0 0-2,0-1-1,-2-2 1,2 0 0,1-3 1,0 0 1,0 0-2,0 0 2,-1 0-3,0 0 2,-4 0 0,-2-3-1,-5 1 1,0 0 0,0-2-2,3 1 2,1-1 0,-7 1-1,1-2 1,1 1 1,2-4-1,2-1-3,2 0 3,-2-1-2,-2 0 1,1 2 3,-2-1-2,-1-3-1,0 4 0,0-4 1,0 2 0,-1-1-2,0 1 1,0-1 0,-2 2 0,2 0 3,-2 0-4,-1-2 1,-1 5 0,-2-3 0,2-1 0,0 0 0,3-2-1,-2 0 3,-1 1-1,-1-3 1,2-2 2,-1 0-5,1-3 4,-2-1-3,0-1 0,3 1-1,-2 1 1,-1 0 1,1-1-1,-2 1 1,0 2 0,-3 3 1,0 2 0,-1-1 0,-3 1 0,3-2 0,-3 3 1,-3-2-1,0-6 0,0 1 1,0-4 0,-3-2 1,-4 3 1,-3-1-1,0-5-2,-2 2 0,-1-2-2,-3-3 0,0-1 0,-3-3 0,3 1 0,-4-2-2,1-1 5,3 3-8,-1 0 3,5 2-1,2 2-4,2 9-3,3 2-6,2 7-13,2 5-22,-1 0-33,2 6-84,-1-2-117</inkml:trace>
  <inkml:trace contextRef="#ctx0" brushRef="#br0" timeOffset="49568.9977">2973 11788 345,'0'0'18,"0"0"4,0 0 2,0 0-2,0 0-4,0 0-5,0 0-1,0 0-3,0 0 4,0 0 1,-12-12-2,12 12 1,0-2-4,0 2 4,0-1-2,0 1-1,0 0 1,6 0-5,0 0-1,5 0 1,1 0 0,-1 0 0,2 0 1,-1 0 1,8 0-2,-1-2 0,4 2 0,2-3 1,-1 0 1,4 2-2,-1-2-2,5 1 0,3-1-1,1 1-1,4-1 0,1 0 0,2 2-1,3 0 2,1-1-3,-1 2 0,4 0 1,-2 0 0,3 0 0,-2 0-1,2 2 0,-1 0 0,-2 1-1,7 0 2,-3-1 0,0 1-1,-1 0 0,-1 0 0,2 3-1,-1-4 2,-1 1-1,-1-1 1,-1 0-1,-1 1 0,0 0 0,-1-1 0,1 1 0,2-1 0,-3-1 0,0 1 0,1-1 1,-1 0 0,-1 2 0,1-1 0,-1 1 1,1-1 1,-2-1-2,2 1 1,-3 1-1,5-2 1,-3 2 0,5-1 0,1 1-1,-2-1 0,3-1 0,-3 1-1,-1-1 0,1 2 1,-1-2-1,4 1 0,-2-1 1,0-1 0,0 0 2,2 0-2,0 0 0,-1 0 1,2 0 0,1-1 0,-3 1 0,2-2 0,-4 2 0,2 0-1,-1 0 0,1 0-1,-3 0 1,1 0 1,1 0-1,0 0 1,2 0-1,-2 0 1,1 2-1,1-2 0,-3 0 1,-1 0-2,1 0 1,-3 1 0,3 1 1,-1 0-2,0-2 7,1 0-6,-1 0-1,0 0 0,2 0-5,-1 0 5,0 0 4,-2 0-3,-1 0-2,-1-2 1,0 0-3,1-1 3,-2 2 0,1-1 0,-3 1-1,2 0 1,0-1 1,-2 1-1,2-1 1,0 0 1,0-1-1,2 2 0,-4-1 1,3 1-1,-3 1 0,1-2 0,2 1 0,-1-1 0,0-1 1,-1 0-2,2 0 1,0 0 0,1 0 0,-1 0 0,1 0 0,1 1 0,-1-1 0,-1 0 0,1-1-1,-1 1 1,3 1 1,-2-1-2,2 2 2,-4-1 0,4 2-2,-3-1 1,1-1 0,-1 1-1,1-2 0,-1 1 1,1 2 0,-2-2 0,-1 2-1,-1 0 0,1-3 1,-5 3-1,3-3 1,-5 2 1,0 0-2,-6 1 1,2 0 0,-5 0-1,-2 0 1,-5 0-1,0-2 1,-8 2 0,2 0-1,0 0 1,-9 0-1,3 0 0,-4 0 0,3 0-1,-5 0-1,6 0-2,-8 0-6,0 0-17,0 0-41,2 0-114,-2 0-111</inkml:trace>
  <inkml:trace contextRef="#ctx0" brushRef="#br0" timeOffset="52451.6489">11592 11785 305,'0'0'36,"0"0"-2,0 0-7,0 0-11,0 0-12,0 0-1,0 0 3,0 0 0,0 0 3,0 0-1,-7-6-2,7 6 0,0 0-2,0 0 2,0 0-4,0 0 2,0 0 1,7 0 0,-1 0 2,-2 1 0,5 4 1,-3-4-1,5 2 0,-1 1 1,1-3-3,0 1 2,-1-2 1,2 1-2,1-1 3,4 0-1,-4 0-1,6 0-1,0 0 0,1-1-1,3-2 0,0 1-3,0 0 1,0 1-2,1-1 2,0 1 0,0-1-2,1 1 0,1-1 1,0 1 1,1 0 1,-1-1-2,3 2 0,-2-2 0,2 1-1,-3-1 2,4 2-2,-2-3 1,-1 2 0,5 1-1,-3 0 2,1 0-1,-1 0-1,-3 0 1,3 0-1,-4 0 0,-1 0 2,2 0-1,-1 0 0,-1 0-1,0 0 1,2 0-1,0 0 1,0 0 0,0 0-1,-2 0 1,3 0 0,-2 1-1,1-1 0,0 3 0,0-3 0,0 0 0,0 0 0,-2 2 1,3-1-1,-1 1 0,0 0 1,1-1-1,-1-1-1,2 0 1,-2 0-1,-1 0 2,1 0-1,-1 0 1,2 0-1,0 0 1,-1 0 0,3 0 0,0 0-2,-3 0 2,3 0-3,-2 0 2,1-1 1,1 1-2,-2 0 1,0-2 0,1 2 0,0 0 1,-1 0-1,0 0-1,2 0 1,2 0 0,-1-2 0,-2 2 0,2 0 1,-1-1-2,2-1 0,-3 2 0,3 0 0,-1-3 1,-1 3 1,3-1-2,0-1 1,0 1-2,3-1 1,-3 1 1,1 1-1,-2-2 1,2 2 1,-1 0-2,1 0 0,-1 0 0,3 0 0,0 0 0,0 0 0,0 0 0,-2 0 0,2 0 0,1 0 0,1 0 0,1 0 2,0 0-2,0 0 0,1 0 0,-1 0 0,0 0 0,0 0 1,-2 0-1,1 0 0,-2 0 1,0 0 0,0 0 0,0 0 0,-1 0 1,1 0-1,2 0-1,0 0 2,0 0-2,1 0 1,1-1 0,-2 1-2,2 0 1,1 0 0,0 0 1,-1 0-1,0 0 0,1 0 1,-1 0-1,1 1 0,1 1 1,0-1-2,0 1 2,-1 1-1,0 1 0,2-4 0,2 3 0,-1 1-1,0-3 1,-2 0 0,4 2 0,-2-1 0,-1 1 1,1-2-1,-2-1 0,1 2 0,0-2 1,-2 0-1,-1 2-1,3-2 2,-3 1 0,-1 1 0,2-1-1,-3-1 0,2 0-1,-3 1 0,2-1 2,-3 2-1,1-1 0,-1 1 1,1 0-2,-1-1 1,1 1 0,-3-1 1,1-1-1,-3 2 0,1-2 0,0 0 0,0 0 1,-2 0-1,2 0 1,-2 0 0,0 0-1,0 0 1,2 0 1,-2 0-2,0 0 1,-1 0 0,1 0-1,-1 0 0,0-2 1,2 1 0,-1-1-1,1 2 1,2 0 0,0 0-1,-1 0 0,0 0 2,1 0-2,0 0 0,1 0 0,1 0 0,0 0 0,0 0 0,0 0 1,1 0-1,0 0 0,3 0 1,-2 0-2,1 0 1,0 0 1,1 0-2,-2 0 2,2 0 0,-1 0 0,2 0 0,-1 0 1,1 0-1,0 0 0,-2 0 0,2 0-1,1 0 0,-2 0 0,0 0 1,-2 0 0,1 0-1,-2 0 0,-1 0 0,-1-1 0,1-1 1,0 2 0,-2-2 0,0 2 0,-3-1-1,1-2-2,-1 2 2,-1-2 1,-3-1 0,3 3 1,-3-1-2,2 2 1,-4-1-2,1-1 1,-1 1 0,0-2-2,-7 2 2,3 1 1,-1 0-1,-3 0 3,4-2-3,2 2 1,-8 0 0,7-2-1,-1 2 1,-9-1 0,9 1 0,-8 0 0,2-2 0,-2 2 1,1 0-2,-1 0 1,1 0 2,0-3-2,-3 3 1,3-1 0,-2 1-2,-1-2 1,3 2 0,-2 0 0,0 0 0,1 0-1,-1 0 1,1 0-1,-1 0 1,0 0 2,1 0-3,0 0 1,-2 0-1,3 0 0,-3 0 1,2 0 1,-6 0-1,5 0 0,-5 0 1,7 0 0,-1 0-1,-1 0 1,-1 0 0,-5 0-1,6 0 2,-5 0-3,1 0 2,-1 0 0,0 0 0,0 0-1,1 0 0,-1 0 0,-6 0 0,0 0 0,0 0 0,1 0 1,0 2-1,1-2 0,-1 0 0,1 0 0,-1 0 0,1 0 1,-1 0-1,1 0-1,-1 0 1,1 0-1,-1 0 1,2 0-2,-2 0 0,0 0-1,1 0 2,0 0 1,-1 0-1,-1 0 2,1 0-2,-1 0 0,2 0 1,-2 0-1,1 0 0,-1 0 1,0 0-1,1 0 0,-1 0 0,0 0 1,0 0-1,2 0 1,-2 0-1,0 0 0,0 0-1,2 0 0,-2 0 0,0 0-2,0 0-3,0 0-8,0 0-11,0 0-23,0 0-31,0 0-78,-2 0-127</inkml:trace>
  <inkml:trace contextRef="#ctx0" brushRef="#br0" timeOffset="54319.3445">1105 12475 572,'0'0'-4,"0"0"0,0 0 6,0 0 3,0 0 1,0 0-2,0 0 0,0 0-2,0 0 1,0 0 1,83-8 2,-61 8 1,1 1 1,-1-1 1,5 0 1,1 0 0,2 0 0,2 0 1,4 0-1,2-1 0,5-3-1,2 1 0,1-2-1,2 1-2,7-1-1,-1 2-1,2-2 0,-2 0-2,3-2 0,1 3 0,1-1-1,-1 2 0,0 1 0,-2-1-1,-1 3 0,-1 0 0,-2 0 0,0 0 1,-3 0-1,0 0 0,-3 3 1,1-1-2,-5 0 2,-2 1-1,-1-1 0,-4 1 0,-3-1 0,-2-2 0,-4 3 0,-6-2 0,-2 0 0,-7 1 0,2-2 1,0 1-1,-7-1 1,1 0-1,-7 0 0,0 0 0,0 0 0,2 0 1,-1 0-1,1 0 1,-1 0 0,-1 0-2,3 0-1,-3 0-6,3 0-10,-3 0-19,3 0-24,-1 0-47,1 5-80,-1-1-63</inkml:trace>
  <inkml:trace contextRef="#ctx0" brushRef="#br0" timeOffset="70434.0552">3022 15199 571,'0'0'-2,"0"0"2,0 0 4,0 0 1,0 0 3,0 0-2,0 0-1,0 0 1,0 0-1,6 8-1,-6 4-1,-6 2-1,0-2 0,-3 0 2,-2-2 0,2-3 3,0-5-1,-1 4 2,0-6 1,0 0 3,-3 0-2,0-3-2,2-7-4,2-5-2,3-3-1,2-2-6,2-2 5,2 5-3,0 1 2,2 0 1,3 8-1,0-3 0,-2 8 1,-3 3 1,4 0 0,6 0 0,2 9 3,1 7 3,-3 8-4,-6 3 5,-1 2-6,0 2-1,-3 1 2,0-1-2,-6-2 0,-3-1 0,-2 0-1,1-3 1,-2-3 0,-4-3 0,2-2 2,-2-3 0,4-3 2,-2-6 0,7 0 1,1-3 0,1-1-1,-3-1 1,4 0-4,-7-3-1,-1-3-1,10-5 0,-2 3 0,4-5 1,0-4 0,3 8 4,5-3-3,1 7 1,1 2 2,9 3-1,-5 3 2,8 6-1,-5 4-2,1 4-1,-3 1 0,0 1-2,-1-1 1,-2-1-2,1 0 2,0-1-3,-1 0 2,-1-2 1,-2-5-2,0 1-1,-5-2-1,3-1-3,-1 0-3,-3-4-5,0 0-6,1-2-7,2 1-11,1-1-10,3-1-18,2 0-26,1-6-38,4-5-68</inkml:trace>
  <inkml:trace contextRef="#ctx0" brushRef="#br0" timeOffset="71829.5357">4956 14329 580,'0'0'12,"0"0"-4,0 0 2,0 0-3,0 0-1,0 0 2,0 0 0,0 0-2,0 0 3,0 0 0,-29 193-4,26-157 4,2-1-4,1-3 0,0-5 1,0-3-3,0-2 0,3-7 0,0-1 2,1-2-3,2-3-1,3 1 2,-2-3-2,1-3 0,6 2 0,-3-4 0,5 1 1,6-3-1,-1 0-1,3-5-3,-1-1-3,-3 0-4,-7 1-5,1-1-11,-5 4-13,0-6-31,1 2-41,-6-3-91,0 2-32</inkml:trace>
  <inkml:trace contextRef="#ctx0" brushRef="#br0" timeOffset="72034.0919">5047 14607 592,'0'0'11,"0"0"3,0 0 4,0 0-4,0 0-3,0 0-4,0 0-4,0 0-3,0 0-3,0 0 0,26 234-1,-23-212-4,-3 2-2,0-9-8,0 4-7,0-7-20,0 2-19,0 0-33,0-9-50,0 3-60</inkml:trace>
  <inkml:trace contextRef="#ctx0" brushRef="#br0" timeOffset="72458.6948">4930 14382 644,'0'0'24,"0"0"-4,0 0-1,0 0 0,0 0-7,0 0-2,0 0-5,0 0-4,0 0-1,-129 407-1,141-367 2,4-6-2,3 0 3,2-5-3,4-4 3,-2-3-3,5-2 2,1-5-2,-3-3 1,7-3 1,-4-4-1,1 1 3,-2-6-3,2 0 2,0-3 3,1-7 0,-2-4 2,1-4 3,-1-4-2,1-4 2,-1-5-1,-3-3 1,0-3-1,-5-4 2,-1-5-3,-10-1 1,0-7-3,-9-2-4,-1-4 4,-11 2-2,-8 2 3,-6 6 1,-5 8-3,-6 7-1,-6 10-3,-3 10-1,-1 10 0,-2 5-2,2 12 1,2 10-9,1 5-13,4 4-21,6 2-41,4 4-165,6 5-57</inkml:trace>
  <inkml:trace contextRef="#ctx0" brushRef="#br0" timeOffset="80358.7356">7394 14711 452,'0'0'25,"0"0"6,0 0 2,0 0-1,0 0-9,0 0-5,0 0-3,0 0-3,0 0-1,0 0 1,-25-13-3,24 11-1,-1 1-3,2-1-3,-1 0-1,1-3 0,3-6-1,8-2 1,4-2-1,1 4 2,1 0-2,3 4 0,-8 0 0,-1 4 0,-1 2 0,-4 1 0,3 0 0,2 0 0,-3 6 2,-2-1 0,-2 5 1,-1 5 0,-3 0-1,0 9 0,0-3 0,-6-1-1,-3 2 0,-5-1 0,4-1 0,-5-2 0,1 0 0,2-3 0,2-4 1,0-1 0,4-3 0,3-4-2,0 1 0,3-4-1,0 0 0,0 0 0,0 3 0,0-3 1,2 0 1,8 4-1,7 0 1,5 0 0,1 1-3,0 0 2,-1 2 0,-2 2-1,-1 2 2,0 3-1,-5 2 1,-2 3 0,2-1 0,-6 2 0,0-1 0,-2-3 1,-5 0 0,-1 2 0,0 0 2,-5 4 1,-5-4 1,2-1 6,-6-2-2,-1-2 5,-2-2-1,0-1-2,-2-3-1,6-2 2,-4-2-1,6-2-1,-1-1 0,-6 0-5,7 0-1,-4-4 0,6-1-3,1-2-4,-1-5 3,5 3-5,-2-6 3,4 5-1,1-3-4,1 3-6,0-2-8,0-3-12,4 5-14,4-5-24,3 3-50,2 0-115,5-3-43</inkml:trace>
  <inkml:trace contextRef="#ctx0" brushRef="#br0" timeOffset="80771.353">7829 14623 717,'0'0'14,"0"0"0,0 0 1,0 0-3,0 0-7,0 0-6,0 0-1,0 0 1,0 0 1,0 0 2,0-10 0,16 7-1,5-2-1,-2 2 1,-3 0-2,2 2 1,-6-1 1,0 0-1,2 1 1,-2 1 0,0 0 2,-2 0 1,1 6 2,-2 5 1,1 5 3,-3 8 0,-3 2-1,-2 6 0,-2 7-3,0 1-1,0 2 0,-4-1-4,1 0 1,0-2-2,0-3 0,3-2 0,0 0 0,0-5 0,0-4 0,0-1 1,3-1-5,-2-8 2,2-1-7,-1 3-5,0-6-6,2 3-8,-1-4-10,-2-8-12,2 3-17,-3-5-32,4 2-36,-1 0-50</inkml:trace>
  <inkml:trace contextRef="#ctx0" brushRef="#br0" timeOffset="80973.2929">7934 14948 716,'0'0'37,"0"0"-4,0 0-9,0 0-6,0 0-3,0 0-2,0 0-1,0 0-1,0 0-5,0 0 0,126-32-3,-81 17-1,1 1-1,-5-1-5,-4 5-13,-10 6-16,-4 4-18,-9 0-64,-7 7-175,-7 8-13</inkml:trace>
  <inkml:trace contextRef="#ctx0" brushRef="#br0" timeOffset="82564.5178">8449 15729 508,'0'0'36,"0"0"-5,0 0 0,0 0-3,0 0-4,0 0-3,0 0-5,0 0-1,0 0-4,-73-159-1,52 154 0,1-1 1,-3 5-1,1 1 2,-1 4-3,-2 11 0,2 3-3,-1 7 0,2 5-2,-1 4 2,4 6-1,3-1 1,9 2 2,1-2-6,6-2 5,3-4-6,10-1-2,3-4 2,4-3-4,3-3 4,2-7-2,2 0 3,0-4-2,-1-2 0,2-3-1,0 0-3,-1 0-5,-2-2-6,-2 1-14,-7 0-13,-2-3-26,1 5-44,-6-5-79,5 6-76</inkml:trace>
  <inkml:trace contextRef="#ctx0" brushRef="#br0" timeOffset="83043.1195">8591 16272 657,'0'0'28,"0"0"-1,0 0-3,0 0-5,0 0-6,0 0-5,0 0-5,0 0 0,0 0 0,0 0 1,-25 26-4,23-4 1,2 3 1,0-4-4,8-1 2,1-4-1,4 0-3,1-3 3,2-2 0,0-1 1,1-2 5,0-2-5,-2-1 0,0-2-2,2 2 2,-4-2 2,4 2 2,-4 2-4,-2 0 0,-6 0-2,5 3 4,-2 2-4,-4-2 4,-1 4 3,2-4 0,-5 0 3,0 0 0,0 3-1,-5 2 0,-1-1-1,-4 4-1,0-4-1,-3 1-1,0-3-1,-2-3-1,-1 1 0,-2-2-2,6-1 0,-2 0-5,5-4-2,3 1-5,-3-4-9,2 0-13,0 0-14,-3 0-30,4 0-33,-4-7-72,0 0-60</inkml:trace>
  <inkml:trace contextRef="#ctx0" brushRef="#br0" timeOffset="83244.9641">8621 16280 708,'0'0'38,"0"0"-1,0 0 0,0 0-6,0 0-4,0 0-7,0 0-7,0 0-3,0 0-3,271-189-3,-242 173 0,-8 5-3,-11 3-1,-3 7-1,-7 1 1,0 0-1,0 0-2,2 0-4,-1 0-11,1 0-12,-2 0-19,0 0-34,-5 12-101,-9 5-116</inkml:trace>
  <inkml:trace contextRef="#ctx0" brushRef="#br0" timeOffset="89292.2157">15146 14700 561,'0'0'13,"0"0"-5,0 0 2,0 0 5,0 0 1,0 0 0,0 0-3,0 0-5,0 0-4,2-14 1,-2 12-1,0 2 1,0-1 1,2 1 1,-2-1 1,0 1 1,0-3 0,0 3-2,0 0 1,0 0 1,0-3-3,0 3 0,0-1 0,0 1-3,0-1 1,0 1-2,0-2-1,0 2 1,0 0 0,0-1 0,3 1 0,-3 0-1,0 0 1,0 0 0,0 0-2,0-2 0,0 2-1,0 0 1,0 0 1,0-2 0,0 2 0,0 0 0,0 0-2,1 0 2,-1 0 0,0 0-1,0 0 3,0 0-3,0 0 1,0 0 1,0 0-2,0 0 1,0-1-2,0 1 2,0 0 1,0 0-1,0 0 3,0 0-3,2 0-1,-2 0 1,0 0-1,1 0 0,-1 0 0,2 0 0,-2 0 1,1 0 0,-1 0 2,2 0-2,-2 0 0,1 0 0,-1 0 0,2 0-1,-2 1 1,1-1-1,-1 0 0,2 2 1,-2-2 0,1 2-1,-1-2 0,2 1 1,-2-1-2,1 2 1,-1-2 2,1 1-2,-1-1 0,2 1 0,-2-1 0,0 3 0,1-3 1,-1 0-1,0 0 0,2 3 0,-2-3 0,0 1 0,2-1 0,-2 1 1,0-1-2,2 0 3,-2 2-1,0-2 0,0 0 0,1 0-1,-1 1 3,0-1-3,0 0 0,0 0 0,2 0-2,-2 2 4,0-2-4,0 0 2,0 0 2,1 2-2,-1-2 0,0 0 0,2 0 0,-2 0 0,0 0 0,0 2 0,1-2-2,-1 2 1,0-1 0,1 1-1,-1 0-1,0-1 1,2 1-2,-2-1 1,0 7-1,0-2-4,0 6-7,0-2-5,0 1-11,0 1-11,0-7-23,-2 5-38,2-4-88,-1 5-65</inkml:trace>
  <inkml:trace contextRef="#ctx0" brushRef="#br0" timeOffset="90465.8165">14774 16482 752,'0'0'1,"0"0"-1,0 0-1,0 0 2,0 0-2,0 0 0,0 0 1,0 0-1,0 0 0,0-11 0,0 11 2,0-2 1,2 2 6,-2 0-4,1 0 2,0-2 0,-1 2-2,2 0 6,-2-1-3,2 1 4,-2-1-1,0 1 0,1 0 6,-1 0-8,0 0-1,3 0-2,-3 0-5,0 0 3,0 0 5,0 0-5,1 0-1,-1 0 0,0 0-5,0 0 4,0 0-1,0 0 0,0 0-1,1 0 2,-1 0 4,0 0-5,0 0 0,0 0-1,2 0-4,-2-3 5,0 3 0,0 0 0,0 0 0,2 0 1,-2 0 2,0 0-4,0 0 1,0 0 1,0 0-4,0 0 3,0 0 1,0 0-2,0 0 0,0 0 2,1 0 1,-1 0-2,0 0 0,0 0 0,0-2-3,0 2 3,0 0 0,0 0 0,0 0 1,0-1-2,0 1 2,0 0-1,0 0 0,0 0 0,0 0-4,0 0 4,0 0 0,0 0-1,0 0 2,0 0-1,0 0 2,0 0 0,0 0-1,0 0-1,0 0-4,0 0 3,0 0 0,0 0 0,0 0 3,0 0-2,0 0-3,0 0 4,0 0-2,0 0 0,0 0 9,0 0-12,0 0 1,0 0-4,0 0-10,0 0 3,0 0-4,0 0-9,0 3-8,1 1-14,2 1-17,2 3-31,-1-1-54,4 3-77</inkml:trace>
  <inkml:trace contextRef="#ctx0" brushRef="#br0" timeOffset="90950.4669">16814 16231 769,'0'0'-23,"0"0"-10,0 0-22,0 0-94,0 0-129</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2-26T07:27:08.845"/>
    </inkml:context>
    <inkml:brush xml:id="br0">
      <inkml:brushProperty name="width" value="0.05292" units="cm"/>
      <inkml:brushProperty name="height" value="0.05292" units="cm"/>
      <inkml:brushProperty name="color" value="#FF0000"/>
    </inkml:brush>
  </inkml:definitions>
  <inkml:trace contextRef="#ctx0" brushRef="#br0">10939 7764,'-25'0,"50"0,0 0,0 0,0 0,24 0,-24-25,0 25,24 0,1 0,0 0,-1 0,-24 0,25 0,-1 0,51 0,-76 0,26-25,0 25,-26 0,1-25,25 25,-25 0,-1 0,26 0,-25 0,24 0,-24 0,0-24,0 24,0 0,-1 0,-24-25,50 25,-25 0,0 0,-1 0,1 0,0 0,0-25,0 25,-1 0,1 0</inkml:trace>
  <inkml:trace contextRef="#ctx0" brushRef="#br0" timeOffset="1572.0518">13891 7739,'25'0,"0"0,-1 0,1 0,25 0,-25 0,-1 0,1 0,25 0,-25 0,-1 0,26 0,0 0,-1 0,1 0,-1 0,-24 0,25 0,0 0,-1 0,-24 0,0 0,24 0,-24 0,0 0,0 0,0 0,-1 0,26 0,-25 0,0 0,-1 0,26 0,-25 0,0 0,-1 0,26 0,-25 0,0 0,-1 0</inkml:trace>
  <inkml:trace contextRef="#ctx0" brushRef="#br0" timeOffset="3775.9912">16347 7863,'49'0,"-24"0,0 0,0 0,-1 0,1 0,25 0,-25 0,24 0,-24 0,0 0,0 0,0 0,24 0,-24 0,25 0,-26 0,1 0,0 0,0 0,0 0,-1 0,1 0,0 0,0 0,0 0,24 0,-24 0,0 0,0 0,-1 0,1 0,0 0,25 0,-26 0,1 0,0 0,0 0,0 0,-1 0,1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5:44:10.225"/>
    </inkml:context>
    <inkml:brush xml:id="br0">
      <inkml:brushProperty name="width" value="0.05292" units="cm"/>
      <inkml:brushProperty name="height" value="0.05292" units="cm"/>
      <inkml:brushProperty name="color" value="#FF0000"/>
    </inkml:brush>
  </inkml:definitions>
  <inkml:trace contextRef="#ctx0" brushRef="#br0">6792 9184 437,'0'0'20,"0"0"3,0 0 1,0 0 0,0 0-8,0 0-3,0 0-3,0 0-2,0 0-2,0 0 0,-37-70-1,35 67 0,2 3 0,0 0 1,-1-2-2,1 2 0,-2-2-2,2 2 0,-1-1-2,1 1 0,-2 0-1,2 0 2,-1 0 2,-1 13 2,1 11 3,1 8 2,0 12-4,0 11 4,0 10-4,0 13-3,-4 11 3,1 7-2,2 8 0,-4 5 1,1 5-2,-1 0 0,1 1 0,4-5-4,-3-4 3,3-5 2,0-8-1,3-4 3,3-4-1,-2-5-1,1-3 1,-1-4-1,3-9 0,-1-6 3,-2-6-5,2-8 3,-3-9-4,1-11-1,2-4 2,-5-8-1,1-7 0,-1 1-2,-1-6-1,0 0-6,0 0-12,1 0-19,3 0-45,-1-6-114,0-11-74</inkml:trace>
  <inkml:trace contextRef="#ctx0" brushRef="#br0" timeOffset="2338.2663">6704 9018 293,'0'0'23,"0"0"2,0 0-3,0 0-8,0 0-5,0 0-2,0 0-2,0 0-1,0 0-1,0 0 1,-17-6 0,17 6 3,0 0 4,-2 0 3,2 0 0,0 0 1,0 0-4,0 0 0,6 0-1,7 0 0,7 0 2,0 0-5,8 0-1,-3 0-2,2 0-1,2 0 1,3 0-1,3 0 1,5 0-1,-2-2 1,9 0-1,0 1-1,2-2 1,0 2-2,6-2 1,1 1 0,2 0 0,2 1 2,4 1-1,0 0 1,3 0-1,-1 0 0,2 0 0,-2 0 1,1 0-2,1 3 2,4 0-1,-1-1 0,-1 1 0,3-1 0,1 0 1,0 1-2,1-1 1,1-2 0,1 0 0,1 0 2,0 0-1,2 0 0,-2 0 1,2 0-1,1 0 0,-1 0-2,3-2-1,-1 1 1,2-3-3,-2 3 2,2 1 0,1 0 0,-2 0 0,2 0-1,0 0 2,1 0-2,-1 0 1,3 0-1,-1 0 0,1 0 1,-1 0-1,3 0 1,1 0 0,0 0-2,-1 0 2,1 0-1,-1 1 0,2 1 0,-1 1-2,1-1 3,1 1-1,-1 0 1,0 0-1,3 0 0,-3 0 0,2 0-1,0-1 1,0 1 0,2-2-2,-2 0 2,0 1 0,0-1 0,0 1 1,2-2-1,-2 2-1,0-2 1,2 0 0,-2 0 1,0 0-1,1 0 1,1 0-1,0 0 0,-2 0 1,2-2-1,-2-1 1,0 1-2,-2 1 1,1-2 0,-2 2 0,-1-1 1,-1-1-2,-1 1 1,1 1 0,-1-1 0,-2 1 0,0-1 1,0 1-1,0-1 0,1 1 0,-4-1 0,3 1 0,-1-2 1,0 1 0,2-1-1,0 0 0,-2 2 1,2-2-1,-3 1 2,1 0-1,-1 1 0,0 1-1,-5 0 0,2 0 0,-5 0 0,-3 0 1,-2 0-1,-4 0 0,-1 0 0,-6 0 0,-1 1 0,-3 1 0,-3 0 1,-2 1-1,-6-2 1,0 1 1,-6-1 0,-2-1 0,-3 0 0,-4 0 0,-3 0 1,-6 0 0,-4 0 1,-3 0-2,-2 0-1,2 0 3,-8 0 1,0 0 2,-6 0 2,0 0-1,0 0 1,2 0 0,-1 0-2,0 0-2,0 0-1,1 0-3,0 0 0,0 0 0,0 0-1,-1 0 1,-1 0-1,2 0-1,-2 0 2,0 0 0,0 0-1,3 0 0,-3 0-1,1 0 1,-1 0 0,0 0 1,2 0-1,-2 0 0,0 0 0,1 0-1,-1 0 1,0 0-1,0 0 1,0 0 0,2 0 0,-2 0 2,0 0-3,0 0 2,0 0-2,0 0 1,1 0 0,-1 0-1,0 0 1,0 0 0,0 0 0,0 0 1,0 0-1,0 0 0,0 0-1,0 0 1,0 0-1,0 0 0,0 0 1,0 0-1,0 0 1,0 0 0,0 0-1,0 0 0,0 0 0,0 0-1,0 0 1,0 0-1,0 0 2,0 0 0,0 0 0,0 0 1,0 0-1,0 0-1,0 0 2,0 0-1,0 0-1,0 0 0,0 0 0,0 0 1,0 1 0,0-1 1,0 0-1,0 0 0,0 0 0,0 0 0,0 0 0,0 0 1,0 0-1,0 0-1,0 0 0,0 0 1,0 0 0,0 0 0,0 0 1,0 0-1,0 0 0,0 2 0,0-2-1,0 0 0,0 2 0,0-2 1,0 7 0,0-1-1,0 9-1,-1 7 2,-1 1-1,1 6 1,-1 4 4,-2 0-5,4 2 5,-5 1-5,1 3 0,0 0 1,1 0-2,-1 4 2,4 1-2,0 4 2,0-1-1,-2 2 1,2 1 0,-1 0 3,-1 0-2,2 1 0,0 0 3,0 1-3,0 1 3,0 0-3,0 3-1,0 2 2,0 1-2,0 2 4,2-1-5,-2-2 3,1-1 1,-1-4-5,2-3 8,-2-3-8,3-1 1,-3-5 2,0 1-1,0-2 2,0-1-2,0 2 2,-3-5-2,3-1 0,-2-2 1,2-1-1,0 0 0,0-3 1,0 1-1,0-2 2,0-1-2,0-4 2,2 3 2,1-2-6,0-2 6,0 1-4,1-9-1,0 1 1,-3-4 0,1-2-1,1 1 1,-2-5 1,1 0-1,-2-5 0,1 3 0,1 2 0,-1-1-1,1 2-2,-2-6-2,0 0-3,0 0-7,0 1-6,0 0-17,0 6-27,0-2-79,-3 2-127</inkml:trace>
  <inkml:trace contextRef="#ctx0" brushRef="#br0" timeOffset="3958.9622">6869 11272 386,'0'0'18,"0"0"2,0 0 5,0 0 1,0 0-8,0 0-7,0 0-7,0 0-7,0 0 2,0 0 0,-6-17 3,6 17 2,0-1 2,0 1 2,1-2-1,5 1 2,6-1-1,11 2-1,0 0 1,7 0 1,0 0-1,3 0 1,3 0-2,0 0 1,9 2 0,1-2-3,6 1 0,3-1-1,3 0 0,3 2 1,5-2-1,2 1-1,3-1 1,4 2-1,5-2 0,1 1-1,8-1 0,-1 0-1,2 0 0,4 0 0,0 0-1,3 0 2,2 0 0,3 0-2,-2 0 1,5 0 0,-2 0 0,0 0 1,0-1 0,2-1 1,-1-1 0,0 2 0,-3-3 0,3 3 0,-3-2-1,1 0 0,-2 0 0,-1 0 3,1-2-3,-2 1 2,-1 1-2,0 0 0,-2 1 0,-1-3-1,-1 3 0,-1 1-1,1-1 0,-2-1 0,0 1 0,0 0 1,0 2-1,-1-3-1,0 3 1,-2-3 0,-2 3 0,0-1 0,-1 0-4,0-2 4,-4 1-4,2 0 5,-3-1-1,-1 1 0,0 2 0,1-2 1,-1 0-1,-1 1 1,1-1-1,0 0 1,-4-1-1,2 3 2,-2 0-1,0 0 0,-4 0-1,5 0 0,-5 0 0,2 0 0,-1 0 0,-3 0-1,-1 0 1,-3 0-1,-1 0 2,1 0 0,-3 0-1,0 0 1,-3 0-1,-1 3 0,-1-3 0,-1 1-2,-1-1 2,0 1 0,-3 1-1,0-1 2,-1 3 2,1-2-2,-3 1 3,2-1-5,-1-2 2,-1 2-2,0-2 1,2 0 1,-3 1-1,2-1 0,-2 2 0,0-1 0,2-1 0,-2 1 0,1-1 0,1 3-1,2-3 1,-2 0 0,-1 0-3,3 0 3,0 0-1,-2 0 1,3 0 4,0 0-3,1 0 1,-2 0 0,5 0 0,-1 0 2,1 0-2,1 0 0,2 0 0,-4 0 0,0 0 1,-2 0 0,0 0 0,-3 0-1,0 0 0,-3 0 1,-1 3 0,0-3-1,-3 0 0,-3 0 0,0 0-1,-3 0 0,-1 0-3,-1-3 2,-3 3 0,2-3 1,-3 3 3,1-1-4,-3 0 0,1-2 0,-1 1-4,0 0 3,-1-1-3,-1 1 3,-2 2 4,-3 0-5,-8 0 1,3 0-6,-8 0-7,-3 0-9,-1 0-23,-6 0-46,0 0-105,0 0-68</inkml:trace>
  <inkml:trace contextRef="#ctx0" brushRef="#br0" timeOffset="5379.3614">8271 9043 409,'0'0'30,"0"0"-1,0 0-8,0 0-9,0 0-7,0 0-5,0 0-2,0 0 0,0 0 0,0 0 3,2-16 1,-2 17 3,0 14 0,0 7 1,0 5 1,0 5-3,4 4 3,-1 3-3,-1 4 1,6 5 1,-2 5-3,0 4 1,1 7-1,3 3 2,-1 1-2,-1 3 1,1-1 2,1 0 0,-3-2 2,-1 1-1,-1-2 1,-1 1 0,0 0 0,-2-1 1,-2-2-2,2-3 0,-2-3-1,0-3 2,0-7 3,0-1-3,2-2 4,-1-5-7,1-2-1,-1-6 1,1-4-2,2 0 0,-1-5-1,3-2 2,-1 1-2,0-6 1,-2-2 0,1 0 0,-1 0-1,1 0 1,-1 1-1,2-3 0,-1-1 0,-3-3 0,2 3-1,0-1 1,-3 0-1,3-6 0,-2 5-1,-1-3 2,0-3-1,2 2 1,-2-6 2,0 0-2,0 0-1,0 1 1,1 1 0,-1 6 3,0-1-1,0 5 0,0 1 0,0-3 0,0 1 1,0-5-3,0 6-1,0-7-1,0 2 0,0-1 0,0-2 1,0 3 0,0-2-1,0 0 1,0-5-3,0 0 0,0 0-4,0 2-1,0 0-5,0-1-5,0 1-5,0-1-13,0 0-18,0 2-39,0-3-92,0 0-77</inkml:trace>
  <inkml:trace contextRef="#ctx0" brushRef="#br0" timeOffset="6412.2455">9791 9107 382,'0'0'29,"0"0"-2,0 0 1,0 0-6,0 0-5,0 0-1,0 0-3,0 0-2,0 0 2,-20-25 0,20 25 0,-3 0 0,3-2 1,0 2 0,0-2-2,-2 2-4,2-1-1,-1 1-4,1-2 0,0 2-1,-2 0-6,2 0 2,-1 0 1,-1 2 1,1 13 4,1 9 2,-3 12-1,3 3 2,0 8-5,0 5 2,0 6-5,4 4 2,-1 2 1,2 6-2,1 0 3,-1 1-3,2 0 3,-1-4 2,2 3-4,1-6 4,0 2-4,-1 0 1,0 1 3,2-1-2,-5-1 1,5-2-1,-3 1 1,0-3 0,-1 0-2,-2 0 2,-1 2-3,-1-4 0,-1 0 1,1-2-2,-2-4 0,0-3-1,0-4 2,0-5-1,0-2 1,0-4 0,0-2 1,0-1 1,0-4-3,0-9 4,0 1-5,0-8 1,0 0 1,1 0-1,-1-7 0,2 1 0,-2-6 1,0 0 0,0 0 0,1 1-2,-1 1 2,3-1-1,-3 1-1,1 0 0,-1-2-4,0 3-4,0-3-7,0 0-17,3 3-36,-2-3-93,1-3-107</inkml:trace>
  <inkml:trace contextRef="#ctx0" brushRef="#br0" timeOffset="7113.8427">11137 9114 471,'0'0'40,"0"0"-3,0 0 1,0 0-6,0 0-8,0 0-9,0 0-4,0 0-9,0 0-3,-19-47-4,19 47 1,0 0 4,0 13 6,0 11 2,0 15 2,0 9 1,1 10-3,2 12 3,-1 10-3,2 7-2,-1 6 3,0 3-4,0 0 2,0-3-1,1 2-2,2-4 0,0-2 1,-1-4-4,1-4 2,1-5 1,-1-6-1,1-5 2,0-6-1,-2-3 0,2-2 0,-1-7-3,-2-1 1,1-2-2,-2-7 0,1 0 0,0-7 2,-1-1-2,0-9 2,-2-2-1,1-8-2,-2-4 1,1 0 0,-1-6 1,0 0 0,0 0 0,0 3 0,2-3-1,-2 3 0,0-3-3,0 2-2,0 0-2,0-1-4,0 1-6,3-2-7,-3 1-15,0-1-20,0 1-42,1 1-106,-1-2-52</inkml:trace>
  <inkml:trace contextRef="#ctx0" brushRef="#br0" timeOffset="8258.6489">12962 9177 321,'0'0'31,"0"0"7,0 0-3,0 0 2,0 0-4,0 0-5,0 0-4,0 0-1,0 0-1,0 0-1,2-71 0,-2 71-2,0-2-1,0 2-5,0-2-2,1 1-3,-1-1 1,0 2-3,0-2-4,0-1-1,0 3-5,0 0 1,0 0 1,0 0 3,0 20 1,2 11 1,1 15 5,1 7-7,2 10 4,3 5-2,1 4-3,0 4 3,2 2-3,3-1 2,-3 1 3,1-2-3,-1-1 4,-2 0-2,-1 3 0,-1 1 5,-2-1-3,-3-2 2,-1-5-3,3-3-2,-2-7 2,0-3-4,0-7 3,0-5-1,-1-4-2,1-5 1,0-5-1,-1-3 0,1-12-1,-3 2 0,3-8 1,-1-7-1,0 2 0,-1-2 0,1 0 1,-1 0 0,-1 1 0,0-5 0,3 3-1,-2 1 0,2 4 0,0 0 0,0 1 0,2 5 1,-1-1-1,4 5 0,-3-5-1,-1 0-1,1-1-2,-1 0-2,3 0-8,-2 0-9,3-4-17,4 3-36,-2-5-108,4 0-101</inkml:trace>
  <inkml:trace contextRef="#ctx0" brushRef="#br0" timeOffset="8990.9908">14858 9097 559,'0'0'36,"0"0"-7,0 0 0,0 0-4,0 0-6,0 0-5,0 0-7,0 0-5,0 0-2,0 0 0,-10-19-3,10 19 3,-2 0 0,0 0 3,2 16 3,0 9-1,0 13 7,0 6-5,4 12 6,2 11-1,0 11-3,-1 11 3,1 9-6,1 3 0,-1 2 1,0 2-4,0-2 0,1-1-1,1-5-4,0-4 3,1-9 2,2-4-3,-1-9 2,-2-5-3,0-7 0,-1-5 2,0-4-1,-2-4 2,0-4 0,0-4 0,-1-3-1,-3-3 0,1-5-1,-2-8 2,2-1-3,-2-6 2,0-2 0,0 3-1,0-9 3,0 3-3,0-7 0,0 0 0,0 0-2,0 1 2,0 0-2,0 1 0,0-1-1,0 1-2,0-1-1,0 1-7,0-2-9,0 0-10,-7 0-21,-1 0-47,-3-6-170,-8-5-15</inkml:trace>
  <inkml:trace contextRef="#ctx0" brushRef="#br0" timeOffset="11554.9151">6826 12041 458,'0'0'9,"0"0"5,0 0 7,0 0 2,0 0-1,0 0 0,0 0-1,0 0-2,0 0-1,0 0-2,21 39-2,-12-39-3,8-7-3,-3-2-1,6-7-4,-2 0 0,0-2-2,-1-3 0,-1-2 1,3-1-1,-5-1 0,2-5-3,-1-1 4,-1-1-3,-1-3 4,0-4 1,-1-1-2,2-3 2,-4-4-3,2 2 1,2 1-2,-2 2 1,-2 9-1,4 8 0,-6 8 0,-4 7-1,-1 7 2,1 3 0,3 2 2,2 12 4,3 11 0,-2 9-1,-2 12 0,-3 5-4,2 2 2,-3 1-3,3 1 1,-1-6 2,0-2-4,-1-2 3,1-4-4,-1-5 0,-1-6 1,-1-9-2,0-3 0,-1-7-1,-2-5-3,1 5-1,-1-7-4,0 1-3,2 0-7,-2-5-11,0 0-25,0 0-60,0 0-94,0 3-41</inkml:trace>
  <inkml:trace contextRef="#ctx0" brushRef="#br0" timeOffset="12090.8788">7077 11911 677,'0'0'13,"0"0"1,0 0 4,0 0 0,0 0-2,0 0-1,0 0-5,0 0-2,0 0-3,0 0-2,91 0-1,-61-5-1,-1 0 0,-2-3-2,0-1 0,-2 1-1,-2-1-6,-3-3 3,0 4-3,-3-3 5,-2 1 0,-2-2 0,-1-1 0,-4 1 1,2-3 1,-4-1 2,1-3-2,-2-2 0,-2-4 0,-2-1-3,1-4 3,-2-1-1,0 0 1,0 9 0,0 0 2,0 10 1,-2 7 1,2 0-2,0 5-1,-1-2-3,1 2 2,-6 0 1,0 12 0,2 9 2,-5 8-1,3 5 2,1 4-2,3-3 1,-1 4 0,0 0 0,1-5 4,1-1-4,1-1 3,0-5-3,0-1-1,3-9 0,0-2 0,0-6 0,-1-1-1,2-1 0,-3-4 0,5 4 1,0-4 2,-3-2-2,7 1 1,3-2-2,3 0 0,4-3 0,-4-5 0,0 1 0,-2-3-2,-4 3-2,0-1 0,-2 1-2,-1 0 0,1 0-1,-5 4-1,0 0-1,-3 3-7,0 0-15,0 0-21,0 0-57,0 0-159,-3 0 7</inkml:trace>
  <inkml:trace contextRef="#ctx0" brushRef="#br0" timeOffset="13014.6335">8828 11957 623,'0'0'13,"0"0"4,0 0 5,0 0 0,0 0-5,0 0-5,0 0-7,0 0-2,0 0-3,0 0-1,39-85-3,-23 60 1,1-1-1,2-2 4,0-1 2,-2 0 0,-1-1 1,4 1-1,-4 0 2,0-1 1,-3-1 0,0 0 1,-3-1-2,-1 2-3,-2 2 2,0 2-3,-4 6 0,-2 9 1,1 7 0,-2 4-1,0-1-1,0 1 0,0-2-3,0 2 2,0 2 3,0 16 4,3 12-2,-3 12 2,4 4-5,-3 2 0,3 0-3,-1-3 3,-1 0 0,4-5 0,-4-2 5,-1-1-6,1-5 2,-2-10-3,0 0-5,0-3 0,0-4-5,0 2-7,0-6-15,-2 1-20,-1-2-46,2-3-85,-6 0-72</inkml:trace>
  <inkml:trace contextRef="#ctx0" brushRef="#br0" timeOffset="13180.7618">8925 11821 666,'0'0'8,"0"0"-1,0 0-2,0 0-3,0 0-9,0 0-11,0 0-29,0 0-53,0 0-96,0 0-64</inkml:trace>
  <inkml:trace contextRef="#ctx0" brushRef="#br0" timeOffset="13581.8166">9204 11944 465,'0'0'79,"0"0"-12,0 0-23,0 0-18,0 0-10,0 0-6,0 0-5,0 0 0,0 0 1,56-68-5,-41 44 5,3-2-4,0 0 5,-2-3 0,3 2 1,1 0 0,-3-1-2,-4 3 1,-2-4-4,-1 1 0,-5 0-2,-2-1-1,-3 1 0,0 3 0,-3 1-2,0 9 3,-3 2 0,0 5 0,1 1 1,-1 0-1,3 5 1,0 0-2,-1 2 0,-6 3-2,0 10 2,-2 7 2,2 8 0,3 6 1,2 4 0,0 4-1,3-2 2,1 2-2,1-6 1,0 0 2,0-8-3,3-2 0,4-3-3,-1-4 4,3-4-2,-1-5 5,1 0-4,-2-3-1,4-5 1,4 1-1,2-3 0,4 0-2,-1 0-2,0-5-5,-1 0-5,0-3-13,-7 1-15,3 1-47,-6 3-121,-3-5-77</inkml:trace>
  <inkml:trace contextRef="#ctx0" brushRef="#br0" timeOffset="14338.7618">10482 11778 488,'0'0'46,"0"0"1,0 0-8,0 0-11,0 0-11,0 0-4,0 0-3,0 0-5,0 0-1,-11-32-3,19 4 2,2-1-3,2-1 1,5 0-1,0-1-2,-1 0 3,3-1 2,-3-1 0,4 0 1,-2 0-1,2 1-1,-3-1 0,1-1-1,-3 2-2,0 0-1,-2 5 2,-6 7-5,-1 3 6,-3 5-3,-2 8 2,1 0-2,-2 4-3,0-2 0,0 2 3,0 3 5,1 17-2,-1 10 6,0 12-5,0 2-1,0 3 2,0 2-4,0-2 3,0 1-2,-1-5 1,-1 0 0,2-5 0,-1-6-2,1-2 0,-2-11-2,1 1-1,-2-4-6,3-3-8,-3 2-15,2 2-39,-5-2-65,-1 0-105</inkml:trace>
  <inkml:trace contextRef="#ctx0" brushRef="#br0" timeOffset="14901.1136">10496 11642 664,'0'0'5,"0"0"2,0 0-1,0 0-2,0 0-4,0 0-5,0 0-8,0 0-16,0 0-22,0 0-23,248-62-4,-224 74 12,-5 6 23,-7 7 29,-5 1 15,-2 6 6,-3-3 4,-2 0 4,0-4 4,0-7 11,0 0-4,-2-5 6,1-8-4,1 1 4,0-6 1,0 0 1,0 0 0,0 2-6,0-2-6,1 0-8,10-5-5,2-7-6,7-4 2,-3-4 0,2 0 3,-2-2 1,1-2 1,-1 1 2,3-4 0,-1 0 0,1-3-2,0 1-2,-5-1-1,1 0-4,-6 4-1,-6 0-1,-1 0-3,-3 3 3,0 6-2,0 1 2,-7 3 1,1 5 0,-5-5 1,2 9 1,-1 0-3,-4 4 0,6 0 0,-6 3-1,1 8 1,0 9-1,0 3 2,4 4-2,5 4 2,1 4 0,0 1 1,3 3-2,0-1 1,3 0-1,1-3 0,2-3-1,0-3 0,0-2 0,1-12 2,-2 0-2,0-5 0,1-3 0,0 1-2,3-4 1,0 1 1,-1-4-2,12 1-1,-4-2-7,4-3-12,-3-6-20,0-2-38,-2-1-134,-5 3-77</inkml:trace>
  <inkml:trace contextRef="#ctx0" brushRef="#br0" timeOffset="19821.8403">17020 6888 399,'0'0'40,"0"0"-3,0 0-10,0 0-6,0 0-6,0 0-3,0 0-2,0 0-4,0 0-1,-11-8 0,11 8-2,0 0 3,0 0-1,0 0-1,2 0 3,8 0 0,9 0-2,4 0 1,0 0-1,3 0 2,5 0-2,0 0 1,6-2-2,3-1 0,2-1 1,3-1-1,2 0-1,2 2-1,-1-2-1,1 2 1,-1-1-2,0 4 1,1 0 1,-4 0-1,1 0 0,-3 0 1,4 0-1,-2 0 2,1 0-1,-1 0-2,2 0 1,-2 3 0,1-2-1,-2-1 2,0 0-1,0 0-1,1 0 1,-1-4-1,0 2 0,2-1 0,-1 0 2,0 1 2,-3 0-3,2 0 3,-1-1-3,-2 0 0,1 0 1,-1 1-1,-2 1 1,3 1 1,-4 0-1,5 0 0,-1 0 0,-2 0 1,3 0-2,0 0 0,0 0-1,0 0-1,1 0 2,3 0 1,-2 0-1,3-3 0,-1 1-2,-3-1 1,5-2 0,-3 2 2,3 1 0,-2-1-1,5 0-1,-3 1 0,2 0 0,-2-1 0,1 2 1,-2-2-2,3 0 0,-3 0 2,1 1-1,-1 2 1,-2 0 0,0 0-1,-1 0 0,-1 0 0,0 0 0,-4-3-1,2 1 0,-3 2 2,0 0-2,2 0 1,-4-1 0,1 1 0,-2-1 1,0 0-1,-3-1 1,-2 0-2,-2 1 0,-6 1 1,3-2-1,-3 1 2,-1-3-1,-6 4 0,-1-3 1,-3 2 0,1 0 0,-1-1 1,-2-1-1,1 1 1,-2-1-1,1 1 0,-5 2 0,3-5-1,-4 3 0,-1 1 2,2-1 0,-5 2 2,0-2 1,0 2-1,1 0 2,1 0-1,-1 0 0,1-3-2,-1 2 0,1 0 0,0-6-1,1 2 0,0-4-1,0-1 2,-3-3 1,1-4-2,-1-2 1,0-4-1,0-2-1,0 0 2,0-4-6,0-2 5,0-4-4,-1-1 2,-1-2 2,-1-3-3,-1-2 1,2-2-3,-1 1 3,0-1-1,0 2 1,0 2-2,0 3 0,0 3 1,0 4 1,0 2 0,2 2 0,-3 3 0,1 1-6,0 6 9,0 1-8,1 5 5,-1-1 0,0 1-1,2 6 1,-3-6-1,4 6 1,-2 0 0,1 2-1,1 3-1,-4-5 1,2 0 0,0 1 0,1 1-1,1 3 0,-1-2 0,1 2 2,0-2 0,-2 1-1,2-1 0,-3-3 0,0 1 0,1-1 1,-3 0-3,2 2 2,-5-4-1,2 2 1,-3 0 1,-5-2-3,-1 5 2,-6-3 1,-1 2 0,-3 2-1,-2-1-1,-4 2 1,-3 0 1,-5 0 0,-1 0 0,-1 0-1,-4 2 0,0 1 1,-2-2 0,-3 1-2,-3 1 2,-2-2-2,-4 0 1,-4 3 1,-1-1-2,0 0 2,-3-1 1,-3 3-1,0 0 0,-2-3-1,-3 3 2,1 0-1,-4 0-1,0-3 2,0 3-2,-2-2 1,5 1 0,-2-4-1,1 3 0,2-1 0,0 0 2,-1-2 1,3 1-2,1-1 0,0 0 0,5 0 0,2 0 1,3 0 0,4 0-1,-1 0 1,5-1 0,-1-3 0,2 4-1,0-3 0,4 3-1,-1 0 1,5 0 0,1 0-1,5 0 2,2 0-1,0 0 1,1 0-1,-1 0-1,2 0 2,0 0-1,0 0 0,0 0 0,2 0 0,1 0 0,0 0 0,2 3 0,1-3-1,1 2 1,2 1 0,-1 1-1,-2 1 0,-1-2 1,-1 6 0,1-1 1,-4 1-1,1-1-1,-1 1 5,2-1-4,4 1 4,-1-3-3,6 0-1,0-2 0,8 0 0,-2 0 0,6-2 0,-4 1 0,-4 0-1,6-2 1,-6 2 0,7-1 0,4-2 1,3 2 0,-2-2-1,1 0 0,-2 0 1,2 1-1,5-1 0,-1 0 1,1 0 0,-2 0 1,1 0 1,-1 0-1,1 0-2,0 0 0,-1 0 0,1 0-1,-1 0 1,1 0 0,-1 0 0,1 0 1,-1 0 1,2 0-2,-2 0-2,-1 2 2,3-2-1,-2 1 1,1-1 0,-1 1-1,1-1 1,0 2-1,-4 1 1,2 0-1,-1 0 0,-1 3-1,1-1 1,0 5 1,-4 5 0,4 0 0,-2 9-1,1-2 0,0 4 0,3 2 1,0 2-1,-1 4 1,2 3-1,-1 3 3,1-1-2,-1 0 0,2 0-1,-1-1 1,-1-5-1,1 0 2,0-1 3,-1-1-3,1-2 3,1 0-5,0-4 3,0-7-1,0 0 2,0 0 0,0-6-1,0 8 2,0-8-1,0 2 0,0-1 0,0-1 1,1 1 0,1-2-1,-1-1 1,0-5 0,2 4-2,-1-4 0,-1 0 2,1-2-2,-2-3 0,0 0 0,0 0-2,1 2 1,-1 1-1,2-3 1,-2 2-3,0-1 1,1 1-3,-1 0-1,2 5-8,-2 6-15,0 7-60,0 2-188,-2-2-20</inkml:trace>
  <inkml:trace contextRef="#ctx0" brushRef="#br0" timeOffset="22075.1175">12010 11419 511,'0'0'28,"0"0"-4,0 0-7,0 0-5,0 0-5,0 0 0,0 0 0,0 0 0,0 0-4,-6 92 1,6-56-4,0 2 0,0-4 1,0 1-1,2-3-1,-2-3 1,1-2-6,-1-8-3,0-1-9,2-6-17,-2-6-25,0 5-49,0-5-61,0 0-50</inkml:trace>
  <inkml:trace contextRef="#ctx0" brushRef="#br0" timeOffset="22414.1526">12012 11426 563,'0'0'38,"0"0"-14,0 0-13,0 0-8,0 0-3,0 0 2,0 0 3,0 0 1,0 0-3,0 0-1,89 146-1,-62-104 1,1 1-2,-1-2 2,1-4-2,-2-1 2,-5-7 2,1-3-4,-6-5 4,-4-8-2,-5-4 1,-4-6 6,-3-3 10,0 0 7,0 0 5,2 0-3,-2 0-15,0-3-5,0-13-7,0-7 2,-2-9 1,-2 1 0,-2-2-2,3-5-6,0-4 0,0-3-5,3-1-4,0 1-6,0 4-3,0 6-9,4 8-18,1 8-20,-2 9-27,4 7-25,-1 3-21,7 0-5</inkml:trace>
  <inkml:trace contextRef="#ctx0" brushRef="#br0" timeOffset="22779.4415">12461 11563 521,'0'0'55,"0"0"-15,0 0-14,0 0-8,0 0-6,0 0-3,0 0-4,0 0-1,0 0-3,2 61-1,-2-41 0,0-3 2,1-2-2,2-1 0,1-4-3,1 0 3,5 2-2,-5-7 0,3 5 0,2-5-1,-9-4 1,8 2 1,-2-3 0,-1 0-1,5 0 1,-5 0-1,3 0 1,3-3 0,-4-3 2,2-5 2,-5 4-1,2-7 1,0 2 0,-4 0 0,0-5 1,0 7 0,-3 4 1,1 0 2,-1 6 1,0-1-1,0 1-4,0-2-2,2 0-2,-2 2 0,0 0 1,4 0 0,3 7 1,2 6-1,0 3 0,1 4 0,0-5-4,-3-4-1,2 2-8,1 1-12,-4-6-42,4 5-110,-4-6-89</inkml:trace>
  <inkml:trace contextRef="#ctx0" brushRef="#br0" timeOffset="23177.7778">14089 11396 704,'0'0'6,"0"0"-1,0 0-2,0 0-2,0 0 0,0 0-1,0 0 1,0 0-1,0 0-3,0 0-4,-10 118-7,3-82-6,-2 1-5,-1-2-14,0-1-21,-1-6-35,3-2-28,4-9-29,1-5-24</inkml:trace>
  <inkml:trace contextRef="#ctx0" brushRef="#br0" timeOffset="23457.1786">14119 11435 526,'0'0'62,"0"0"-8,0 0-16,0 0-18,0 0-13,0 0-7,0 0-3,0 0 4,0 0 5,0 0-3,48 8 1,-29 17-4,0 0 1,2 0-1,1-3-1,-4 0 0,2-5 1,-2-2 0,-6-6 1,-5-5 0,-2-1 3,-5-3 2,5 0 3,1-1 1,3-10-1,-1-4-3,0-5-1,-6 0-1,-2-6-3,0 1 0,0-2-2,0-1-5,-4 1-6,-2 0-9,4 5-28,-1 1-64,1 7-155,-2 2-10</inkml:trace>
  <inkml:trace contextRef="#ctx0" brushRef="#br0" timeOffset="23802.4148">14430 11614 703,'0'0'5,"0"0"-2,0 0-3,0 0-1,0 0-6,0 0 1,0 0-2,0 0 0,0 0-1,29 28-1,-23-20 0,0-1 1,-2 0 2,-1-3 3,4 1-1,-3-2 1,4 1 1,-1-1 0,-4-2 4,10-1-1,-4 0 1,5-4 1,2-7 1,-2 1 2,-1-2 3,-4 2 0,1 0 3,-4 4 3,-3 2 1,0-4 0,1 5-1,-2 0-2,0 0-4,-2 3-1,2 0-2,-2 1-2,4 10-1,2 6-3,0-2-4,2 8-5,1-7-15,5-2-35,3-6-124,3 1-95</inkml:trace>
  <inkml:trace contextRef="#ctx0" brushRef="#br0" timeOffset="24171.4913">16343 11423 687,'0'0'-1,"0"0"1,0 0 1,0 0 0,0 0-1,0 0 0,0 0-5,0 0-3,0 0-7,0 0-8,-152 311-9,139-280-10,2-2-10,-2-2-16,1-5-16,3-7-31,-1-5-49</inkml:trace>
  <inkml:trace contextRef="#ctx0" brushRef="#br0" timeOffset="24478.5018">16193 11423 654,'0'0'28,"0"0"-12,0 0-12,0 0-4,0 0-1,0 0 3,0 0 0,0 0 1,0 0-4,0 0 2,73 171-1,-51-138 1,1-1-1,2-3 1,-3-3-2,1-3 2,-3-6-1,-7-6 2,-3-5 2,-3-1 1,-3-3 5,1-1 3,-1 0 2,-1-1 1,2-6-6,1-1-2,0-6-4,-1-6-2,-4-2 1,1-9-2,-1 0-3,-1-2-4,2 0-5,1-3-11,-1 2-16,1 3-26,3 3-41,-3 7-87,-2 10-67</inkml:trace>
  <inkml:trace contextRef="#ctx0" brushRef="#br0" timeOffset="24780.843">16639 11629 615,'0'0'38,"0"0"-11,0 0-10,0 0-7,0 0-7,0 0-3,0 0-2,0 0-4,0 0 1,-21 101-3,21-89 2,1-3 1,3-1 2,2 0 1,-3-4 3,9-2 0,-1-2 1,5 0 0,5-2 0,-3-4 1,1-1-2,-3-3 3,0 1 0,-6 2-1,0 0 1,-2 1 0,-5 4 3,1 0 1,-4 2 2,0 0-1,0 0-2,2 0-3,0 0-2,-1 0-2,4 0-2,0 3-3,4 8-11,-3-1-40,3 5-159,-5-7-67</inkml:trace>
  <inkml:trace contextRef="#ctx0" brushRef="#br0" timeOffset="30149.3916">7658 9423 422,'0'0'21,"0"0"7,0 0 2,0 0-8,0 0-5,0 0-6,0 0-1,0 0-1,0 0 0,0 0 1,-49-20-1,43 20 2,-4 0-1,-1 0 2,-1 0-1,-4 0 0,6 0-1,-6 3-1,0 2-2,1 1 0,-6 2 0,4-1-1,-2 1 0,2 2 0,-2-3-3,3 3 0,-1-1 0,1 1-2,0-2 1,1 4-1,0-3 2,4 4-2,-3-1 2,4 0-3,-2 1 1,1 3-1,-1-1 0,2 1 0,-1 1 0,3 2 1,-1-2 0,1 3 0,1-1 0,1 1-1,0-1 1,0 1-1,2-5 1,4 2-1,-3 3 1,3 0 2,-1 6-4,1-1 6,0-1-7,0-1 2,0 1 0,0 1 1,0-1 0,1 1-1,2 0 1,1 3-2,0-3 1,1 2 1,-1 2-1,2-1-1,0 1 2,2 0-1,0-2 1,0 0 0,2-3-1,-2 1 0,0-5 1,1 2-1,1-4 1,0 0-2,2 1 1,-1-4 0,1 1 0,0 0 5,-2-1-6,6 0 6,-2 0-5,2-3 0,1 1 0,-2-1 0,2-2 0,-1 1 0,1-2 0,-1 0 0,2 0 0,-1-1 0,-4 1 0,6-1 0,-5 1 2,2-2 0,0 2-2,0-1 0,-3-1 0,4 1-2,-5-4 3,2 1 1,2 0-2,3-2 2,-2-1 0,2 0-1,-2 0-1,-5-2 1,8 0 0,-2 0-1,0 0 2,5-5 1,-5 1-2,4-4 0,-4 2 0,-2-2-1,3 0 1,-3 0 1,0-1-1,0-1 1,1 0-2,-2 1 3,2-2-5,-1 1 4,0-1-2,0-2 0,0 4 0,-2-6 1,2 3 2,0-1-3,-3-1 1,-1 1-2,3-4 1,-3 2-4,2-2 5,-2 0-1,2 0 0,-2 0 3,-2 0-3,2 1 0,-2 0 0,-3-3 1,3 3-1,-4-1 2,0 5-2,-2-3 0,0 0 1,2-4-1,1-2 1,-1 0 1,0 0-1,-2-1 1,-1 7-1,0 0 0,0-2-1,0 5 1,-2-6 0,-1 0-1,3 6 1,-3-7 0,0 7-1,0-2 1,0 2 0,0-1 0,0-1 1,0 1 0,0-1-1,0 0-1,0-6-1,-3 3-1,-1-4 4,1-1-3,0 7 3,-1-1-1,1-2 0,-3 1 0,3-5-1,-1 0 1,-2 2-2,2 7 2,-2-2 1,2-1 1,-2-1 1,-3-3-2,2 1 1,0 2-2,-1 1 0,0-1 0,-1 0-1,3 4 1,-1 1 1,0 0 0,0 2 0,-2-2 0,0 0 0,2 5 0,-3-5 0,3 0 0,-4-1 0,2 1 0,-2 2 0,1-1 2,-3 0 0,-1-1-1,-2 2-2,1-1 1,-3 2 0,-1-1 0,1 2 2,-2 1-2,-1-2-2,-1 4 2,1-2-3,-3 2 1,1-2-1,-3 2 0,-1 2 0,0 1-1,0 2-2,-3 0-10,-2 0-13,-6 0-23,1 9-35,-4-1-166,-2 9-48</inkml:trace>
  <inkml:trace contextRef="#ctx0" brushRef="#br0" timeOffset="33520.939">7603 9857 555,'0'0'47,"0"0"-1,0 0-10,0 0-5,0 0-12,0 0 0,0 0-2,0 0-4,0 0 2,-29 0-4,28 0-3,-2 0 0,3 0-7,-1 0-1,-1 0-1,1-1-2,1-1 1,0 0-1,0 1 1,0-3 0,1 1 1,2 1 1,6 2-1,1 0 0,3 5 3,0 9-4,-2 1 5,-3 7-4,-4 2 1,-2 2 1,-2 1-1,0 0 3,-3 2-2,-4-3 0,2 1-1,-5-3 0,3-1 1,-2-4 2,2-5 0,-2 0-1,5-6 1,1-4-1,1 1 0,2-5-1,-1 0 0,1 0-1,0 2-1,-3-1 0,3-1 0,0 0 1,0 0 1,9 0 0,4-8-1,3-1 0,-1-4 0,2 1-2,1-1 0,-2-1-4,3 0 0,-3 0-2,0-1 1,-3 1-1,0-2 0,-3 0-1,-1-3 1,2-1 0,-4-1 0,-1-2 0,0 1 2,0-3 3,-5 3-2,3 3 7,-2 9-1,-1-2 4,-1 7 3,0-2 2,2 4 1,-2 3 0,0-2-2,0 2-2,0 0-3,0 0-1,0 14 3,-5 8-4,1 9 3,1 4-3,-1 1-1,3 0-1,1-2 0,0-3 0,0-1 0,4-3 1,0-4-2,5-4 0,-4-5-1,3-3 0,0-4 0,1-2-2,0 0 0,2-5 0,7 0 1,-2 0 4,3-5-2,-4-5 1,-4 3 2,-3-3-2,-1 2 4,-5-3-2,1 1 4,-3-1-1,0-3-1,-9 4 1,-7 0-6,-4 7-5,-5 3-9,-5 16-12,-6 8-32,1 8-105,-1 5-125</inkml:trace>
  <inkml:trace contextRef="#ctx0" brushRef="#br0" timeOffset="35083.2">9240 9590 402,'0'0'36,"0"0"1,0 0 1,0 0-7,0 0-3,0 0-6,0 0-4,0 0-3,0 0-1,-70-63-4,65 61-1,-7 2-5,-1 0 2,-7 0-1,-4 2 2,3 3 0,1 3 0,0 2-2,-2 1 1,2 3-1,-2 0 1,3 1-1,0 0 2,-1 5-2,0-3 2,2 4-1,0-1-1,0 4-3,1-2 2,0 3-3,4-1 1,0 3 4,0 1-6,2 3 5,1 1-5,-1-2 2,5 2 0,-1 0-2,1-1 1,2-1 0,4 2 1,0-1 0,0 0-1,0 0-1,0 1 1,4-3-2,5 0 2,-2-2-1,3-4 0,2 2 0,1-3 3,1 0-1,1-3 0,2-2-1,-1-1 2,4-3-3,0-1 2,1 1 2,0-3-3,1 1 3,-2-2-4,3 0 2,0-1-2,2 1 2,-3-3 0,-2-1-1,3 2 0,-4-5 0,0 3-2,-4-3 2,0 1 0,2-1-1,-6-1 2,9-1-2,-4 0 1,1 0 0,1 0 0,-1 0 2,0-3-1,1 0-2,6-4 2,-5 2-1,4-4 1,-3 1-4,-1-2 4,-2 1-4,-1-1 3,0 0-1,0 0 1,-3 0 0,1 0 0,-2-3-1,-2 6 1,0-3-1,0-2 1,-1 0 2,4-3-3,-3-1 0,-1 1 1,4-2 0,-5-2-1,3 3 3,-3-3-2,1 1-1,-2-2 1,-2 1-1,3-1 0,-2 0 2,-3 4-2,0-1 2,1-1-1,-1-1 1,0 1-2,-1 1 1,-2 0 0,0 5 2,0-7-3,0-1 1,0 8-1,-2-8 1,-1 1 0,2 8 1,-5-9-1,4 2-1,-2 0 2,0-4-6,-2 5 6,2 2-4,-1-2 3,0 1 1,2-1-1,-4 2-1,1 0 0,0 0 1,-2-5 0,1 3 0,1 6 0,-2-1 0,2-2 0,0 4 1,-4-4-1,2 2-1,-3 0 1,0-4 0,-2 2 1,1 1-1,-1 1 1,0-2 1,-2 0 0,-2 0 1,-1 2-1,-1 2 0,-3 0 0,-1 1 0,-1 2-1,2 2-1,-3 2 0,1 3 0,-1 0-1,-1 0-2,0 7-2,1 3-7,-2 5-11,-1 4-17,1 3-28,1 4-103,2 3-129,-2 1 4</inkml:trace>
  <inkml:trace contextRef="#ctx0" brushRef="#br0" timeOffset="37069.0795">8994 9906 525,'0'0'39,"0"0"-3,0 0-9,0 0-14,0 0-9,0 0-2,0 0-5,0 0 2,0 0-2,-10-74 3,22 67-1,-1 2 0,2 5 0,3 0 1,0 3 0,0 9 1,-2 2 3,-5 6-4,0 1 5,-5 2-4,-3 1 2,-1 3 2,0-2 0,-5 0 2,-4 1-1,0-2 2,-4-2 0,2 0 1,-5-1 1,4-3 0,-3-1-2,9-7 1,-3 1-2,3-6 0,5-2-3,-2 2-1,3-5 0,-2 0-3,2 0-3,0 0 3,0 0-1,0 0 2,0 0 2,10-5-3,5-3 1,5-6-1,2-1-1,-3-2-2,1 1 1,0-3-2,-1 1-1,0 1-3,-2-2 0,-1 0-1,0-1 0,-3 1-1,-1-1 3,-1 1 0,-4-1 3,-1-3 2,-1 1-2,-4-2 5,3 7-1,-4-2 6,0 6 3,0 4 5,0-2 2,0 6 2,-4 1-2,4 4-2,0-2-4,0 2-3,-4 0-3,-2 11 0,0 9 1,-3 12-2,4 2 3,2 3-5,1 1 1,2-3 0,0-2-2,2-2 2,1-4-3,5-5 1,-1 0-1,-2-9 1,4-1 0,-3-4-2,0-2 0,2 0-2,-5-4 1,5-1 1,-1-1 1,2 0 2,1 0-1,-1-6 1,-3 0 0,-1-3 1,0 0 1,-5-3-1,0-3 1,0 6-1,0-5 0,-10 2-2,1 6-3,-7-1-6,-1 7-11,-2 5-19,-7 13-58,2 7-182,3 4-17</inkml:trace>
  <inkml:trace contextRef="#ctx0" brushRef="#br0" timeOffset="38135.158">10496 9547 462,'0'0'23,"0"0"3,0 0 2,0 0-1,0 0-4,0 0-3,0 0-4,0 0 1,0 0-1,0 0 4,-244 64-2,225-41-3,-1 4-2,1 4-3,3 5 0,0 5 1,3 5-7,2 0 4,2 3-7,3 0 0,3-1 1,2 1-2,1-1 1,0-1-2,6-1 2,3-2-1,3-3 1,0-3-1,7-3 1,-2-1-2,3-5 3,2 0-1,0-5 1,0-3 3,5-2-5,2-2 6,0-2-3,1-5 0,2 0 1,1-5-1,-2-5-1,6 0 0,-2 0-1,4-10 0,0-2 2,0-5-4,1 1 5,-2-4-6,-2 1 3,-3-3-1,-2 0 0,-2 2 2,-5-5-2,-2 2 2,-2-1-1,-3 0 1,-2-2 0,-1 1 1,-2-4-1,-1-2 1,-3-2-2,-2-1 1,-5-1 0,-1-1 0,0-3-1,-4-1 1,-7-4-1,-4-3-3,-1-1 3,-5-4-1,0 2 1,-5-1 3,1 5 1,-2 2 1,-4 5 1,-2 6 1,-2 7-1,-1 4 1,-1 3-2,-1 7 0,-2 4-3,5 7-2,0 1 0,2 4-3,-2 8-2,2 4-10,1 6-11,0-2-21,5 9-35,1-2-147,6 3-74</inkml:trace>
  <inkml:trace contextRef="#ctx0" brushRef="#br0" timeOffset="40169.5025">10411 9942 447,'0'0'38,"0"0"-4,0 0-5,0 0-9,0 0-9,0 0-2,0 0-6,0 0 0,0 0-3,0 0 3,-16-24-2,20 16 2,4 3 1,0-2-2,-3 4 2,5 1 1,-1 2 2,5 4 2,-1 2 2,-3 3-1,-3 4 0,-2 2-1,-2 1-2,1 3 0,-4 0 0,0 3-2,0 5 2,-4-3 2,-1-2-3,-2-3 2,-2-1-1,0-1 2,2-2-2,0-3 2,-1-1-1,3-4-2,1 0-1,-1 1 0,1-5-1,4 1 0,0-4-2,0 0-1,0 0 1,0 2-2,0-2 1,0 0-2,0 2 2,0-2-1,0 0 1,0 0 0,10 0 1,3-7-2,6 0 1,-2-3-2,-1 3 0,2-2-1,-2 1-2,-4 4-3,3 0-5,-1-3-7,-5 5-10,4-3-18,-4 0-34,1 1-73,-1 1-110</inkml:trace>
  <inkml:trace contextRef="#ctx0" brushRef="#br0" timeOffset="40499.01">10692 9832 627,'0'0'19,"0"0"6,0 0 1,0 0 1,0 0-8,0 0-3,0 0-8,0 0-2,0 0-2,10 167-3,-6-140 0,2-3-1,5-2 1,-2-3-1,0-2 0,-1-7-1,2 0 1,-4-5-1,3 0 1,0 0 0,-4-4 0,7-1 0,-6 0 1,4 0 1,0 0-1,-6 0 2,1 0 2,-5 0-2,1-5 1,2 1-1,-3-5-1,1 0 0,-2 3-3,-12-1-4,-3 7-8,-9 0-12,-1 19-18,-4 7-60,6 7-167,-1 0-14</inkml:trace>
  <inkml:trace contextRef="#ctx0" brushRef="#br0" timeOffset="41325.6753">11612 10631 704,'0'0'14,"0"0"5,0 0 4,0 0-1,0 0-8,0 0-7,0 0-6,0 0 1,0 0 1,-8 9 2,38-9 0,15 0-2,7-5 1,7-4-2,8-6 1,4-2 1,7 0 1,1-7 2,1 2-3,1-2 5,-5 1-6,-2 3 2,-6 0-1,-7 4-1,-8 2 0,-9 5-2,-10 2 0,-10 2-1,-9 1 0,-10 4 1,-5 0 1,0 0 0,0 0 2,2 0-1,0 0 0,-1 0-3,1 0-4,-2 0-7,0 0-6,0 0-4,0 0-10,-2 0-12,-5 0-25,1 0-56,-6 0-150,7-4-9</inkml:trace>
  <inkml:trace contextRef="#ctx0" brushRef="#br0" timeOffset="43001.4346">11864 9597 535,'0'0'38,"0"0"-1,0 0-3,0 0-5,0 0-5,0 0-2,0 0-2,0 0-3,0 0 2,0 0-1,-26-40-2,24 38 0,2 2-3,-1 0-5,0 0-3,-2 12 0,0 10-1,1 11 0,1 6 0,1 4-5,0 1 4,0-3 1,0-2-3,0-3 5,0-5-6,0-4 1,0-7 1,0-2-1,0-4 0,0-2-2,0 1 1,0-6 0,1 3 0,1-3 1,-2-4-1,1 4-1,-1-7 1,0 0-1,0 0 0,2 2-3,-2-1-4,1 1-4,-1 0-8,2-2-8,-1 3-13,0-3-17,8 2-32,-3-2-72,4 0-109</inkml:trace>
  <inkml:trace contextRef="#ctx0" brushRef="#br0" timeOffset="43325.3901">11971 9792 649,'0'0'24,"0"0"2,0 0-3,0 0-8,0 0-7,0 0-4,0 0-2,0 0-2,0 0 0,0 0 1,52 222-2,-39-215 3,-3-5-1,9-1 1,0-1-2,0-3 3,5-7-3,-3 0 0,-3-4 1,-1-1 2,-3-1 2,-3-3 3,-2 0 2,-3-2-2,-5-3 5,2-2-3,-3 1 1,0-1-2,-9 1-2,-3 2-1,-2 1-2,0 5 1,-6 5-2,1 5-3,-2 7-6,0 4-10,-1 13-12,2 3-30,4 5-64,5 0-163,10 2-11</inkml:trace>
  <inkml:trace contextRef="#ctx0" brushRef="#br0" timeOffset="43942.1053">13680 9673 671,'0'0'42,"0"0"-3,0 0 1,0 0-9,0 0-10,0 0-9,0 0-7,0 0-3,0 0-1,0 0 2,-20 17-1,22 19 1,4 1-2,0 0-1,1-2 4,1-2-4,0-4 3,-2-2-2,0-3-2,-3-7 0,-2 0-2,0-5-3,-1 1-6,0 1-6,0-2-11,0 0-10,0-7-18,0 1-22,0-6-47,0 0-83,0 0-47</inkml:trace>
  <inkml:trace contextRef="#ctx0" brushRef="#br0" timeOffset="44229.4891">13875 9800 674,'0'0'21,"0"0"-3,0 0-4,0 0-3,0 0 0,0 0-6,0 0 1,0 0-5,0 0-1,6 93-1,0-80 1,1-4 0,7-3 0,-5-2-1,7-2 1,1-2-2,0 0 2,4-8 2,-2-1-2,-5-4 1,-3 4-2,-3-3 5,-3 4-1,-3-4 3,1-5 0,-3 0-1,-1-4 0,-7 1-1,-3 2-4,-5 0 0,0 2 0,-3 3-6,4 4-1,-2 4-9,-1 5-10,-1 5-21,-6 10-56,6 6-144,5 2-26</inkml:trace>
  <inkml:trace contextRef="#ctx0" brushRef="#br0" timeOffset="44556.2194">13636 10265 829,'0'0'14,"0"0"1,0 0-1,0 0-7,0 0-5,0 0-1,0 0 1,0 0 3,0 0-1,0 0-1,128-16 0,-68-4 0,4-2 2,7 0 0,-2-2-1,-1 1-1,-6 2 0,-4 3-1,-10 1-1,-8 4-1,-8 4-1,-13 2-1,-7 4-2,-7 3-4,-5 0-11,0 0-14,0 0-25,0 0-65,-1 7-171,-6 5-13</inkml:trace>
  <inkml:trace contextRef="#ctx0" brushRef="#br0" timeOffset="45044.7497">15684 9455 690,'0'0'46,"0"0"-8,0 0-9,0 0-12,0 0-7,0 0-6,0 0 0,0 0 1,0 0-1,0 0 4,-6 147-7,12-105 2,1 1-4,3-2 1,-3-3-2,1-3-2,-1-1 1,-3-5-11,-1 0-7,-2-1-16,-1-10-22,1 2-32,1-8-78,3-1-103</inkml:trace>
  <inkml:trace contextRef="#ctx0" brushRef="#br0" timeOffset="45321.9483">15889 9746 696,'0'0'11,"0"0"1,0 0 1,0 0-2,0 0-4,0 0-4,0 0-1,0 0 2,0 0-4,67 74 1,-47-69 0,0-2 0,3-3 3,3 0-1,0-8-1,0-1-1,-1-1 1,-5-1 0,-6 2 2,-2-1 1,-7 2 3,-1 3 0,-3-5-2,-1-2-1,-3-5-2,-8-3-4,-7 6-4,-2 2-6,-7 7-12,-4 5-21,-2 7-58,0 12-164,-3 1-21</inkml:trace>
  <inkml:trace contextRef="#ctx0" brushRef="#br0" timeOffset="45519.0108">15679 10276 927,'0'0'3,"0"0"2,0 0 3,0 0 2,0 0-2,0 0-4,0 0 0,0 0-4,0 0 1,0 0 0,816-383-5,-711 344-2,-12 12-13,-12 7-20,-16 8-46,-15 9-224,-18 3-24</inkml:trace>
  <inkml:trace contextRef="#ctx0" brushRef="#br0" timeOffset="72349.9335">16081 13147 144,'0'0'33,"0"0"1,0 0-5,0 0-4,0 0-3,0 0 2,0 0-1,0 0 2,0 0-1,0 0-2,-30-89-2,29 82 0,-1 2 1,2 5 0,-1-5-3,-1 0-1,0 0-7,2 0-1,0 5-3,-1 0-1,1 0-2,0 0-1,0-2-1,-1 2 0,1-2-2,0 2-1,0 0 1,0 0 4,0 4 2,0 16 4,0 9-2,0 12 4,0 2-5,1 6 3,4 3-4,-1 4-3,0 5 0,3 5-1,-1 1 3,-1 3-1,3 4 3,0-2 3,0 1-3,-2 0 1,3 1-1,-2-1-2,1-1 3,0-2-4,-1-4 1,0-4-1,2-4 1,-2-3 3,-1-6-2,0-3 3,1-4-4,-1-5 1,-2-5-1,-1-4-2,0-10 0,0 0-2,-3-6 2,0-5-3,3 3 2,-3-6-2,0 2 1,1-1 0,-1-5 1,0 0 1,0 0-2,0 2-1,2 0 1,-2-2-4,0 2 0,0-1-6,0-1-5,0 0-18,0 2-25,0-2-38,0 0-72,0-5-80</inkml:trace>
  <inkml:trace contextRef="#ctx0" brushRef="#br0" timeOffset="77511.8999">16080 13093 41,'0'0'3,"0"0"0,0 0-1,0 0 0,0 0-3,0 0 1,0 0 0,0 0 0,0 0 3,-5-15-1,3 14 0,2-1 1,-2 0-1,2 1-1,-1 0-1,1-1-2,-2 1-6,2-1-10,-1 1-10</inkml:trace>
  <inkml:trace contextRef="#ctx0" brushRef="#br0" timeOffset="79158.624">16080 13093 53,'-38'-40'6,"38"40"-3,0 0 1,0 0-1,0 0 1,0 0-1,0 0 5,0 0 3,0 0 10,0 0 2,-3 0 4,3 0 0,0 0-1,-1 0 0,1-2 2,-2 2 0,1 0 3,-1-1-5,1 1 1,-1 0-3,0-2-4,1 2 1,-1-2 0,1 2-4,-1 0-1,1 0-5,-1-3-2,1 3-3,-1-2 0,1 2-1,-1 0 0,1 0 0,-1-2-1,2 2-2,-1 0 0,1 0 0,-2-1-1,2 1 1,-1 0 2,1 0 1,-3-2 0,3 2 2,0 0 0,0 0 0,0 0 2,-1 0-2,1 0-1,-2 0 0,2 0-5,0 0 0,-1 0 1,1 0-1,0 0-1,0 0 0,0 0 0,0 0 0,0 0 0,0 0 1,0 0 0,0 0 0,0 0 0,0 0 1,0 0 0,0 0 0,0 0 0,0 0 0,0 0 0,0-2 0,-3 2 0,3 0 0,0 0-1,0 0 0,0 0 0,0 0 0,0 0 1,0 0-2,0 0 0,0 0-2,0 0 1,0 0-1,0 0 0,0 0 1,0 0 0,0 0 0,0 0 2,0 0-1,0 0 2,0 0-1,0-1 0,0 1 0,7-2-1,-1 2 0,6-2 1,-1 2-2,-1-3 0,0 3 1,1 0 0,-1-2 1,3 2 0,0-2-1,-2 2-1,8-1 0,-7-1 0,8 2 1,-4 0 0,1 0 0,9 0 1,-3 0 0,-1 0 0,1 0 0,3 0-1,1 0 2,4-2 0,2 2-1,2 0 0,1-1 0,2-1-1,0 2 0,5 0 0,0-2 0,3 2 1,2 0 0,0 0 0,1-3-2,0 3 1,2 0 0,0 0 0,1 0 1,1-2-1,-1 2 0,3-2 2,-2 1-2,2 1 1,2-2 2,0 0-2,0 2 0,0 0 1,1-3-2,-1 3 0,0 0 1,0 0-1,1 0 1,0-2 0,1 0 1,2 2-2,-1-1 1,1 1-1,1-2-1,-1 0 2,1 1-1,0-1 0,1 1 1,-1-3-2,1 4 2,-1-4-1,0 1 0,-1 1 0,1-1 0,0-1 1,1 1-1,-1-2 0,0 3 0,0-1 0,0-2 0,2 2 0,0 0 1,-1-1-1,2 1 0,2-1 0,-2 0 0,3 1 0,-2 0 0,0 0 0,3 0 1,-4-1-1,0 2 1,1-1-1,0 1-1,-1 1 2,2 1-2,-2-2 0,0 0 2,-1-1-1,1 0 2,-1-1-2,1 1 0,3 0 1,-3 1-2,0-2 1,-1 1 1,-2 0-1,1 0 0,0-1 0,0 4-1,-1-3 1,2 3 0,-2-2 0,-1 2 1,0-2-1,-3 2 0,1-1 0,-3 1 2,2 0-2,0 0 0,-2 0 0,0 0 0,-3 0 0,5 0 0,-5-2 1,3 2 0,1-2-1,-3 2 0,0-3 1,1 3 0,0-2 0,0 0 0,0 2-1,-2-1 0,1-1 0,-1 0 2,1 1-2,-2 1 1,-2-2-1,1 2-2,-6 0 2,2 0 1,-3 0-1,-1-1 2,-1 1-1,-3-1-1,0 1 1,-3-3-1,-2 3 2,-3-4 0,0 3-1,-5-1-1,3 0 1,-3 2 0,-3-3 0,0 3 1,-6 0-1,1-4 0,1 3 0,-8 1-1,9-2 1,-2 0 0,-7 2 0,8 0 1,-2 0-1,-3 0 1,6-1-1,0 1 0,-7 0-1,9 0-2,-2 0 3,-8 0-1,8 0 0,0 0 1,-1 0-1,-3 0 3,1 0-2,-5 0-1,-1 1 1,1 1-3,-1-2 4,1 2-1,-8-2 2,2 1 0,0-1-1,1 0 1,-1 0-2,4 0 0,-4 2-1,-1-2 1,1 2-1,-1-2 0,-1 0 0,0 0-1,2 3 1,-6-3 0,0 0 0,0 0 0,2 0 0,0 0-1,0 0 1,-2 0 0,3 0 0,-2 0 1,0 2 0,1-2-2,-1 0-3,1 0-10,-2 2-22,3-2-62,-3 1-165,0 1-13</inkml:trace>
  <inkml:trace contextRef="#ctx0" brushRef="#br0" timeOffset="81110.9757">16178 14723 390,'0'0'31,"0"0"2,0 0 2,0 0 0,0 0-6,0 0-6,0 0-8,0 0-8,0 0-3,-43-23-3,43 23 3,0 0 0,0 0-1,0 0 1,4 0 1,9 0-1,3 1 2,3 1 0,4 3 1,2-5 1,-1 4 1,4-1-3,3-2-1,4 1 1,4-2 0,4 0-2,2 0 1,4 0-3,5 0 1,2 0 0,5 0 1,1-2-1,2 1-2,4-2 2,0-1-1,4 4 0,0-4 1,5 3 0,-2-2 1,4-1-1,0 3-1,2-1 1,-3 0-2,3 0 1,1 0-1,2 1 0,-2 1 0,4-2 0,2 1-1,0 0-1,0-2 1,2 3 0,-2-4 1,2 3 0,-1-1-1,-2 1 0,1-1 0,-1 0 0,0 1 0,-2 1 0,0-2 0,-2 2 1,1 0 0,-2 0-1,0 0 1,0 0-1,-2 0-1,3 0 2,-4 0-2,2 0 1,0 2 1,0-1 0,0-1 0,0 0-1,2 0 1,0 0 0,1 0-2,1 0 2,0 0 0,0 0-1,0 0 1,2-1-1,-4-1 0,2 2 0,-2-2 0,0 2 1,-1 0-2,-1 0 1,-1 0 1,-2 0-1,1 0 1,-2 0-1,-1 2 0,-1 0 0,-1-1 0,-1 1 1,-3 0 0,-2 1 1,-2-2-2,-1 3 1,-3-4 0,-3 0-1,0 0-1,-2 3 2,-2-3-1,-3 0 1,-3 0 3,-2 0-3,-3 0 0,-3-3 3,-3 3-1,-3-3 0,-2 1 1,-4 0 2,-4-3-2,1 2 0,-4 1 1,-1-3-1,0 2-1,-1-1 1,4-1-1,-1 0-1,-1-2 0,-1 4 0,2-2 0,0 0 0,0 1 0,-1 1 0,2-2-1,1 2-1,1 0 1,0 0 0,1 0 1,-2 0-1,-1 1-2,-5 1 1,-1 1-2,-1 0 3,-4 0 0,7 0 0,-6 0 0,-2-1-2,1 1 2,1 0-1,-2 0-1,1-2 2,0 2-1,1 0 0,4-1 2,-5-1-2,4 2 0,-5-1 1,-1-1 1,8 0-2,-7 1 0,6-1 1,0-1-3,-8 3 2,9-3 2,-7 3-2,0-1-1,0-1 1,-6 1-1,5-1 1,-5 2 0,-1-1-1,0 1-2,-5 0-3,0-2-4,0 2-10,2 0-18,-2 0-21,0-2-45,0 2-75,0-2-93</inkml:trace>
  <inkml:trace contextRef="#ctx0" brushRef="#br0" timeOffset="82070.6598">23787 12990 338,'0'0'27,"0"0"-1,0 0-4,0 0 1,0 0 0,0 0 0,0 0 4,0 0-1,0 0 0,0 0-1,-7-128-1,7 121 0,0-5-3,0 6-1,0-1-2,0 3-4,0 4-1,0-1-4,0 1-2,0-2-4,1 0-2,-1 2-1,0-3 1,0 3-1,0 0-1,0 0 0,0-2 1,0 2 0,0 0 1,0 0 0,0 0 0,0 5-1,0 9 3,0 10-2,0 6 1,0 0 0,0 5 1,0 4 0,0 6 0,0 3 2,2 3-3,-2 5 2,0 0-3,3 2-2,-2 3 2,-1 0-1,2 1 0,-1 1 1,1-3 2,-1-1 0,1-2 2,-1-3 4,-1-2-4,0-4 4,0-3-3,0 1-1,0-6 0,0-1-1,-1 0 2,-4 0-3,2-3 1,-1 0 0,1-2-1,0-2 0,0-3-1,0-2-1,1-3 1,2-7-2,0 3 2,0-2 0,0-6-2,0 8 1,0-3-1,2-7 0,1 6 0,0 1 5,0-6-4,0 6 4,-3-5-4,3 0 0,0 0 0,-3 0-1,1 1 0,-1-8-2,2 8 3,-2-7-1,0 0 0,0-1 0,0-5 0,0 0 1,0 7-1,0-2 0,0 0 1,0 2-2,0-7 2,0 0 1,0 0-1,0 0 0,0 2-1,0 1-1,0-3-1,0 2-7,0-2-8,0 2-13,0-2-19,0 1-51,0 1-146,0-1-48</inkml:trace>
  <inkml:trace contextRef="#ctx0" brushRef="#br0" timeOffset="83332.1321">17381 13108 413,'0'0'44,"0"0"-6,0 0-5,0 0-3,0 0-7,0 0-1,0 0 0,0 0-5,0 0-3,-27-55-2,27 55-5,-2-2-3,2 2-3,0 0-1,-1 0 2,1 15 3,0 8 5,0 11-2,0 7 3,6 3-7,3 4 2,2 2-4,0 2-1,0 3 2,0 0-1,-1 2 2,-1-2-1,1 2 2,-1-3 0,-2 0 3,0-3 2,-3-1-4,-1-1 4,0-3-3,-1 0-4,-2-1 2,1-6-1,-1-2 0,0-3-1,0-3 0,0-3-1,0 0 2,0-4-2,0-7 1,2 4 0,-1-3 0,-1-6-2,3 8 2,-2-3-3,2 0 0,1-2 1,-1 2 0,0-2 0,0-3 0,1 4 0,-1 0-2,0-4 4,2 3-3,-4-6 5,2-4-4,-2 0-1,-1-1 0,1 1-1,1-1 2,0 3-1,-2-7 0,0 0 0,0 0 0,0 0-1,1 2 1,-1 4 1,0 0-1,0 6 0,0-1 3,-1 1-4,-1-2 1,0 1-1,2 1-1,0-1 0,0 0 2,0-2-5,4 3-3,0-3-10,0 1-12,-1-4-23,5-1-42,-4-1-94,1-4-92</inkml:trace>
  <inkml:trace contextRef="#ctx0" brushRef="#br0" timeOffset="85043.6462">16440 13559 575,'0'0'21,"0"0"3,0 0-5,0 0-7,0 0-3,0 0-5,0 0 0,0 0 0,0 0 1,0 0 0,74-233 4,-50 190 0,2-3-1,3-3 2,3-6-4,3-5 0,3-1 0,2-7-1,2 3 3,2 0 0,-2 3 2,-2 6-2,0 4-2,-4 4-3,-1 6-5,-5 6 3,-3 7-4,-4 8 5,-9 8 0,-8 6-1,0 5 0,-6 2-2,0 0 1,0 0 0,0 0-2,0 0-2,0 0-12,2 0-13,-2 0-33,-5 4-68,-8 6-142,1 2 2</inkml:trace>
  <inkml:trace contextRef="#ctx0" brushRef="#br0" timeOffset="85409.844">16917 12305 729,'0'0'10,"0"0"-1,0 0 0,0 0-5,0 0-3,0 0 0,0 0-2,0 0 3,0 0 2,0 0-1,78 11 3,-48-11-2,2 0-2,-2-4 0,0 0-1,-4-1-1,-6 2-2,-10 1 2,3 2 1,-7 0 0,2 0 5,3 0-3,-6 7 1,1 6 2,-5 5-1,-1 6-2,0 3 2,-6 0-4,-4 2 0,0-4-2,-1 1 1,-1-2 4,4 1-5,0-3 4,1-6-7,3 1-1,1-6-4,2-5-8,-2 4-12,0-5-17,3-1-32,-2 1-59,2-5-96,0 0-25</inkml:trace>
  <inkml:trace contextRef="#ctx0" brushRef="#br0" timeOffset="85848.5112">17654 11764 677,'0'0'26,"0"0"1,0 0-6,0 0-5,0 0-8,0 0-4,0 0-3,0 0 3,0 0 0,-144 19 0,129 3 0,4-1-2,4 0 2,2 0-3,5 0 2,0-1-3,5-1-1,6-4 1,0 0-1,3-1 0,1-1 0,0 1 2,1-2-2,-3 2 3,3-2-3,-3-1 0,-3-1 1,0 0-1,-2 2 1,-3-2 0,4 4 0,-5-4 2,-4 1-1,1 0 2,-1-1 0,-4 5-1,-9-1 1,-1 2-1,-4-1 0,2-3-1,-2 0 1,-1-4-1,6-1 1,-2-1-2,4-3 0,-1-2-2,1 3-1,5-3-3,3 1-9,3-2-12,-1 0-19,1 0-28,0 0-40,0 0-75,0-10-67</inkml:trace>
  <inkml:trace contextRef="#ctx0" brushRef="#br0" timeOffset="86057.1824">17739 11592 690,'0'0'7,"0"0"0,0 0 4,0 0 0,0 0-4,0 0-3,0 0-4,0 0 0,0 0 2,0 0-4,37 288 1,-30-246-9,0-2-14,2-3-14,-5-1-37,1 0-47,-4-5-94,2-4-29</inkml:trace>
  <inkml:trace contextRef="#ctx0" brushRef="#br0" timeOffset="87097.6287">17776 12022 651,'0'0'28,"0"0"-2,0 0-7,0 0-6,0 0-7,0 0-5,0 0 0,0 0-2,0 0 1,98-164-4,-69 146 4,1 4-4,1 0 3,-2 0 2,-2 4-1,-7 2 0,-4 2 0,-4 3 0,-9 3 1,4-3 1,-7 3 1,0-1 2,0 1 0,0 7-1,-5 8-1,-6 5 1,-2 0-4,0 1 5,0-2-5,1 1 0,5-5 0,2 2-1,2-5 1,0 1-1,0 1-2,3-2 1,0 0 0,0-2-2,0 0 2,3-6-1,1 2 0,-1-3 0,1-1 1,3 1 1,4-3 2,3-3 0,3-5 0,-1-4 1,-4-2-1,1-1 2,-6 0-2,3-2 0,-1 0-1,-2 4-1,-3 1 3,1 3 4,-4 4-1,1 2 2,-2 3-3,0 0-5,0 0 3,1 0 0,-1 0-1,1 0 3,2 3-4,0 6 0,0-2 1,3 1 1,-2 2-2,2-4 0,-1 2 0,-1-5 0,2 2 0,1-3-1,-3 0 0,5 0-1,-5 0-1,1-2-2,6 0-1,-7 0-3,7 0-4,3-6 0,-7 1-4,6-4 1,-1-3 1,-4-1 1,3-4 5,0-2-2,-1-3 7,-2-1-1,1-3 3,-1-1 3,-3-3-1,1-6 1,-2-1-1,-2-5 1,1 2-1,-3-3 4,0 6 2,-5 6 10,1 10 5,2 8 2,0 9-5,2 4-8,0 0-8,-3 0-2,0 9 0,0 11 1,-1 8 1,2 8-2,2 3 1,0 2-1,0-3 0,2 2 1,1-2 0,1-4-2,2-1 2,0-4 1,1-1-4,-3-9 5,-1-2-6,-1-6 1,-2-7 0,1 3 1,-1-7 1,0 0 0,0 0 0,0 0-1,2 1-1,-2-1 2,0-4-1,0-8-4,0-8 6,2-3-7,3 0 6,1 1 1,6 3-1,-1 1 2,2 1-2,0 4 2,0 1-1,-2 2 2,2 3-1,2 0 1,-1-1 0,5-1 1,-4 1 1,-3 3 2,0-2 2,-3 3 2,-1-2 1,1-1-1,-7 5 0,5-5 1,-4 4 0,0 0 0,1 0-1,-4 3-2,0-2-1,0 2-2,0-5-2,0 0-1,0 0-2,-7 3 1,1 4 0,-4 8-1,-5 7 2,5 3-1,3 0-1,2-6 0,1 4 0,4-1 0,0-3 0,3 1 0,4-1 0,2-4-1,3-3 0,4 1 0,4-5 1,2-2 0,1-1-2,1 0 0,2-8-4,2 1-3,-1-4-6,-1-1-9,0 1-9,-1 2-10,-1-1-18,-4 0-41,-2 1-115,-2-3-63</inkml:trace>
  <inkml:trace contextRef="#ctx0" brushRef="#br0" timeOffset="91617.5602">18623 13029 243,'0'0'45,"0"0"1,0 0-5,0 0-3,0 0-3,0 0-3,0 0-2,0 0-4,0 0-5,7-15-3,-7 13-1,2-1-1,-2 3-4,0-2-1,1 0-3,-1 1-1,0-1-1,2 0 0,-2 2 2,0-3 1,1 3-1,-1-2 2,0 0-2,0 1 0,0-1 1,0 0-1,0 1 0,2-1-1,-2 1 0,0 0-1,0-2 0,0 3-2,0-2 0,0 0-4,0 1 1,0-1-1,0 0 1,0 2-1,0 0 0,0 0 0,0 0 0,0 0 0,0 0 1,0 0 0,0 0-2,0 4 2,0 4-1,0 6 0,0 3 1,0-5-1,0 8 0,0 0 2,2 0-1,0 9 2,-2-4 3,0 4-5,0-2 5,0 2-6,0 0 0,0-1 2,0-1-2,0 2 1,0-2-1,0 0 2,0 2-3,0-3 2,0 0 0,0-1 0,0 2-1,0-3 1,0 2 0,0-1 0,1 1 0,0 2 1,1-5-2,-1 1 1,1 1-2,-1-1 2,1-3-1,-1 1 0,1-1 4,-2 1-5,1-7 5,1 2-5,-2 2 0,1-6 1,1 8 0,-2-1 0,1-8 0,0 6 1,1-2-1,-1-5 0,2 6 0,0-7 1,-3 2-1,1-1 0,0 0-1,-1 1 2,2 0-1,-2-2 1,2 2 1,-2 1-2,1-2 1,-1 1-1,0 1-1,2-3 1,-2 0 1,0 2-1,0-7-1,1 7 1,-1-6 1,1 6-1,-1 0 0,2-2 0,0 0 0,-1 0 0,2-1 0,-2 1 0,0 0-1,1-5 2,0 5-2,-1-4 1,-1-3 1,3 9-1,-2-7 0,-1-1-1,2 6 1,-2-4 0,0 0 0,3 5 1,-2-6-1,1-1 1,-1 2-2,-1-1 1,2 0-1,-2 0 1,1 2 2,-1-3-2,1 0 0,-1 1 0,2 0-2,-2-3 2,1 3 0,1 0 1,-1-1 0,-1-4-1,0 5 1,2-1-1,-2 0 0,3 8 0,-2-8 4,-1 1-2,2-1-4,-2-4 4,0 4-4,0 3 0,0-2 6,1 0-4,-1-5-2,0 0 2,0 0-1,0 2 1,3 0 0,-3-1 0,0 1 1,0-1 1,1 0-2,-1 2 0,0-3 0,0 2 1,2 0-2,-2-1 1,0 1 0,0 0-2,0-1 2,0 1 0,0-2-1,0 1 0,0-1 3,0 1-2,1-1 2,-1 3-4,0-3-3,0 0-2,0 0-7,0 0-13,0 0-28,0 3-73,-3-3-155,-8 2-3</inkml:trace>
  <inkml:trace contextRef="#ctx0" brushRef="#br0" timeOffset="93360.6879">17844 13498 391,'0'0'33,"0"0"3,0 0-5,0 0-4,0 0-6,0 0 1,0 0-1,0 0 0,0 0 3,-28 5-2,27-3-2,-1-2-2,2 0-3,-1 0-2,1 0-5,-2 0-1,2-5 0,0-9 0,2-7-1,4-4-1,5-2 0,-1-2-2,6 0 3,-1-3-3,5-2 1,6-2 0,3-4-3,4-2 6,6-6-3,3 0 0,6-5 2,1-1-2,2 0 1,2 2-1,-1-1 3,-2 4-3,3 3 1,-1 3-1,-4 1 0,-1 4 0,-6 3-2,0 5 0,-4 4-5,-7 3 4,-5 6-3,-9 3 2,-2 6 1,-7 3-1,-4 2 1,2 2 1,-5 1 0,0-3 2,0 3-2,0 0 1,1 0-3,-1 0-2,0 0 0,-1 0-2,-11 0-3,1 3-2,-4 2-5,-1 2-8,6-5-9,-6 5-16,6-4-30,0-1-54,-2 3-133</inkml:trace>
  <inkml:trace contextRef="#ctx0" brushRef="#br0" timeOffset="93660.7174">18582 12279 683,'0'0'14,"0"0"-3,0 0-2,0 0-3,0 0-1,0 0-3,0 0 0,0 0-1,0 0 0,45 17 0,-23-13 0,-2 1 0,2-2-1,-5-3 2,-2 4-1,-2-3 2,-3 4 1,3 2 1,-3 3 2,-1 0 2,-4 4-1,-3 2-2,-2 6-3,0 3-2,-6-1-1,-3 2 0,-1-2-9,2-2-9,3 1-30,4-8-82,1 2-146,0-9-12</inkml:trace>
  <inkml:trace contextRef="#ctx0" brushRef="#br0" timeOffset="94402.8118">19269 11908 598,'0'0'45,"0"0"1,0 0-2,0 0-10,0 0-13,0 0-9,0 0-7,0 0-1,0 0 4,-20-7 0,20 41-2,4 1-2,3 2-1,4-1-3,0 1 1,1-3-1,-2-2-1,1-2-3,0-2-2,-4-2-6,0-9-8,-1 0-17,-3-5-19,-2-5-40,2 6-70,-3-8-102</inkml:trace>
  <inkml:trace contextRef="#ctx0" brushRef="#br0" timeOffset="94818.3394">19245 11952 534,'0'0'43,"0"0"-4,0 0-2,0 0-5,0 0-15,0 0-3,0 0-8,0 0 4,0 0-2,0 0 1,111-187 1,-81 184-5,-2 3 1,-4 2-3,-6 8 0,-1 5 2,-7 5 3,-5 3-5,-5 5 3,0 1-4,-8 0 0,-5 3 0,-8-6-1,0 0 1,-2-2-1,-3-2 1,2 1 0,1-7 0,3-2 1,6-3-1,5-7 0,6-1 2,3-3-4,-1 0 0,1 0 0,0 0 0,0 0 1,0 0 2,1 0 0,13 3 2,7 1-1,5 4-1,0 2 1,-1 1-1,0 2 0,-1-2-1,-1 1-2,-2 1 0,-3-2 0,1-1 0,-7-2-1,-1-1-1,-2-2-4,0-3-5,-1 2-11,4-4-9,-4 0-15,1 0-15,5-4-28,-2-5-42,2-4-66,-2-1-44</inkml:trace>
  <inkml:trace contextRef="#ctx0" brushRef="#br0" timeOffset="95059.358">19766 11791 723,'0'0'26,"0"0"-3,0 0-7,0 0-8,0 0-5,0 0-2,0 0 2,0 0 4,0 0-4,5 55 4,1-29-6,-1-1 0,0 1-1,2-2-1,-3 1-1,-1-1-1,0-8 0,0 3-7,-2-2-7,-1 3-9,2-3-13,-2-5-25,1-2-42,-1-3-101,0-2-56</inkml:trace>
  <inkml:trace contextRef="#ctx0" brushRef="#br0" timeOffset="95293.952">19570 11848 746,'0'0'6,"0"0"1,0 0-7,0 0 4,0 0 2,0 0-1,0 0-1,0 0-3,0 0 0,0 0-1,250-118-3,-210 106-4,-5 4-12,-5 3-18,-8 0-26,-3 5-38,-6 0-63,0 1-87</inkml:trace>
  <inkml:trace contextRef="#ctx0" brushRef="#br0" timeOffset="95602.4477">20024 11710 650,'0'0'31,"0"0"1,0 0-3,0 0-2,0 0-4,0 0-6,0 0-1,0 0-7,0 0 3,0 0-5,4 204-4,1-174 0,3-1-4,0-3 1,6-3 0,0-4 0,2-4 0,2 0 0,0-6 0,2-2 1,2-4-2,0-3-1,0 0 1,1-10 0,-2 1 2,0-7 0,-2 0 1,-2-4-1,-3-3 2,2-1 1,-4-4 0,-3-2 2,-1-4-6,-7 0 4,-1-1-3,-7-3 1,-6 2 1,-5 0-3,-4 4 0,-7 4-1,-6 8-3,-8 9-6,-4 11-14,-1 9-24,-3 14-74,6 11-174,0 5-9</inkml:trace>
  <inkml:trace contextRef="#ctx0" brushRef="#br0" timeOffset="101864.8936">19717 13004 374,'0'0'15,"0"0"1,0 0 1,0 0-1,0 0 1,0 0-2,0 0 4,0 0 1,0 0 0,-4-40 2,4 40 0,0-1 0,0 1 1,0-2-3,0 1-2,0-1-2,0 0-3,0 1-2,1 0 0,-1-2-3,0 3-1,2-2-2,-2 2 1,0-1-3,1 1 1,-1 0 1,0 0 0,0 1 2,0 13 0,0 6-2,0 4-1,0-2-2,0 3 1,0-1-1,0 1 0,0-1 0,0 1-2,0 4 6,2 2-3,1 4 4,0 1-1,-2 4-2,2 0 0,1 5 0,-1-2 1,-1 3-3,2-1 2,0 1-1,1 0 2,-1-3-2,0 1 1,-1-3 2,3-2-5,-2-1 6,-1-4-7,0-2 2,1-1 0,-2-4 1,1 0 1,-3 1-1,3-1 0,-2 0-1,2 1 0,-2-1-1,1 0 2,-1 1 0,-1-1 0,2 0-1,-1 0 0,1 1-2,-1-3 2,1 0-1,-1-1 1,0 1-2,1-4 1,-1-5 0,1-1 0,-1-3-1,1 0 1,-1 5 3,1-7-4,1 5 4,-1-6-5,-2-4 0,2 5 1,-2-3 1,0-3 1,1 7-2,0-6 0,-1 0-2,2 6 3,-1-7-1,-1 1 1,2 5-1,-1-5 1,-1 0 1,2 5-2,-1-6 1,-1 1-1,1 2-2,-1-7 3,0 3-1,2 2 0,-2 0 2,2 2-3,-2-7 0,0 0 2,0 0-1,1 0 1,-1 2 0,2 0-1,-2-1 0,0 1 0,1-1 2,-1 0-2,0 2-1,2-3 2,-2 0-3,0 2 1,1-2 1,-1 0-2,0 2 0,2-2 0,-2 0-4,0 0-2,0 0-6,0 0-5,1-4-7,-1-8-10,1-8-20,-1-5-46,0-2-145,0 1-45</inkml:trace>
  <inkml:trace contextRef="#ctx0" brushRef="#br0" timeOffset="102948.7183">19194 13587 488,'0'0'29,"0"0"-2,0 0 1,0 0-4,0 0-9,0 0-4,0 0-4,0 0-2,0 0 0,0 0-3,-22 1 2,22-11 1,2-7 0,8-5 0,4 0 0,2-1-2,5-3 0,3 2 0,0-2 1,2-1-1,5-2 1,1-2 2,2-2 3,6-1 2,-1-5-4,3-2 3,2 0-4,4-1 2,0-1 2,1-1-3,1 1 2,-2-2-2,0 5 0,-2 1 0,-1 5-1,0 3-1,0 2-1,-3 4-1,-2 0 0,-1 2 0,-1 1-1,-4 3-1,-2 2 0,-3 0 0,-3 5 0,-3 4 1,-9 2-1,2 0-1,-7 2 0,-4 3-1,-1-1 1,-4 2 0,0-1 1,0 1 0,2 0-1,-1-1 2,1 1-2,0-2-2,-1 2 1,1 0-1,-2-1-1,0 1-2,1 0-2,-1 0-4,0 0-9,0 0-5,0 0-9,0 0-9,0 0-16,-4 0-19,-7 0-42,1 0-47,-3-5-39</inkml:trace>
  <inkml:trace contextRef="#ctx0" brushRef="#br0" timeOffset="103209.0601">20297 12407 532,'0'0'62,"0"0"-12,0 0-14,0 0-13,0 0-10,0 0-3,0 0-3,0 0 3,0 0 4,2-17-2,9 17-4,5 0-1,6 7-2,-2-2-1,2 2-1,-2-2 0,-4 0-2,1 0 0,-2-3-1,-4 1 0,4 1 0,-5 1 0,-5 0 1,3 2 0,-7 3 1,-1 9-1,-1 2 1,-10 9-9,-6-1-2,-4 1-13,0-1-15,0 2-22,1-2-64,3 1-128,0-3-19</inkml:trace>
  <inkml:trace contextRef="#ctx0" brushRef="#br0" timeOffset="104241.6111">21118 11838 595,'0'0'1,"0"0"-1,0 0 2,0 0 1,0 0 2,0 0-2,0 0 2,0 0-5,0 0 4,0 0-3,-11 5 0,1 2 0,-2 3 1,5-7-1,-6 2 2,3-1-1,-2-4 1,-5 0 0,2 0 1,1 0 3,2-10 0,1 0 0,4-6-2,-2-2 2,4 3-6,4-3 3,1 0 0,0 2 0,0-1-1,6 2-1,-2 6 1,3 4-3,2-2 2,0 7 1,4 0 2,0 12 3,0 5-2,1 10 1,-4 4 1,-2 4-5,-1 3 2,-2 0-4,-3 1 0,-2-4 0,0 0 1,-6-3 0,-2-3 1,-4-2 1,-2-3-1,-1 0 2,-4-5 0,2-1-1,-2-3 0,-1-2 0,7-3 1,-4-4 0,7-3 0,0-3-1,-1 0 0,2 0-2,-2-7-1,4-1 1,0-6-2,4-3 0,3 1 1,0-6-2,4 3 1,7 1-1,1 1 1,4 5 0,-6 3 1,3 2 1,-3 4 2,2 3-1,6 0 0,-1 2 0,4 8 0,-3 0-1,0 2-1,-1 0 2,0 0-3,-5-1 1,0-2 0,-5-4-2,3-1 2,-1 1-1,0-2 0,0 0 0,-4-3-1,7 0 0,-2 0-1,3 0-1,3-2-4,0-4-3,-3-1-9,4-6-10,-2 3-13,-4 3-25,-2-2-48,0 3-96,-2 0-49</inkml:trace>
  <inkml:trace contextRef="#ctx0" brushRef="#br0" timeOffset="104809.813">21574 12058 509,'0'0'35,"0"0"0,0 0-5,0 0-12,0 0-8,0 0-4,0 0-3,0 0-1,0 0-1,0 0 4,-19-133 1,19 102 3,0-3 6,0 2-3,0-5 4,0 0-2,3 1-3,0-6-1,0 1-4,2-4 0,0-2-5,2 1 3,1 2-1,0 6 2,-4 11 1,1 7 0,-4 9 2,1 6-6,-1 0-2,-1 5 0,1 0 1,3 17 2,2 11 3,2 11-2,-2 10 1,2 2-4,1 4 1,-2 0-2,-1-3 1,5-1 2,-2-4-5,0-3 4,-2-7-3,3-3 0,-4-5 0,-3-7-5,-2-4-5,-1-6-9,0-2-12,0 1-19,0-7-28,0 6-50,-1-6-83,-1 1-37</inkml:trace>
  <inkml:trace contextRef="#ctx0" brushRef="#br0" timeOffset="105243.3974">21504 11962 601,'0'0'9,"0"0"2,0 0 3,0 0-4,0 0-4,0 0-3,0 0-2,0 0 0,0 0 0,0 0-2,158-159 3,-138 136-2,1-1 7,-1 0 1,0 0 1,-4-4 2,0-1-3,-3-3 1,-2-2-3,-1-4-2,-2-2-2,0-2 0,1-1-2,-3-3 2,-2 0-2,-1 2 0,-1 4 2,-1 5-4,-1 11 7,1 10-4,-1 9 5,0 5-1,0-3-2,0 3 1,0 3 1,0 18 10,0 13-3,-2 15 4,-1 7-4,1 6-6,2 2 1,0 0-2,0-3 0,6-5-2,2-5 2,0-5-3,2-5 2,-1-8 2,2-6-5,1-5 3,-5-9-4,3-2 1,-4-6-1,4-4 0,5 1 0,2-2-3,6-8-2,0-6-12,0-4-5,0 0-21,3 0-29,-1-2-88,-1 3-124</inkml:trace>
  <inkml:trace contextRef="#ctx0" brushRef="#br0" timeOffset="105576.402">22128 11539 660,'0'0'38,"0"0"-5,0 0-8,0 0-9,0 0-6,0 0 2,0 0 2,0 0 4,0 0-1,-8 90-2,11-46-7,3 5-2,-1 2 1,3 1-5,-1 0 3,1 1-5,0-4-2,-1-3 1,1-5-5,-3-5-2,0-2-6,-1-6-9,-3-8-8,-1-1-13,0-9-22,0-5-40,0 2-107,0-7-56</inkml:trace>
  <inkml:trace contextRef="#ctx0" brushRef="#br0" timeOffset="105773.4787">22123 11688 609,'0'0'24,"0"0"-2,0 0 2,0 0 0,0 0 0,0 0-2,0 0-4,0 0-2,0 0-4,0 0-3,144 22-2,-144 2-4,-4 0-3,-10 1-5,-4 1-10,-6 3-31,-3-4-66,-2 1-166,-2-6-14</inkml:trace>
  <inkml:trace contextRef="#ctx0" brushRef="#br0" timeOffset="105908.6395">22458 11793 910,'0'0'-1,"0"0"-11,0 0-22,0 0-94,0 0-177,0 0-20</inkml:trace>
  <inkml:trace contextRef="#ctx0" brushRef="#br0" timeOffset="106669.5692">23077 11225 774,'0'0'6,"0"0"-6,0 0 3,0 0-1,0 0 2,0 0-3,0 0-2,0 0 1,0 0-5,-164 203 3,158-162-2,4-3-1,2-2-4,0-7 4,5-3-4,1-9 3,-4-8 0,-1-4 3,-1-5 0,0 0 3,0 0 2,8 0-4,2-5 1,2-10-1,5-7-1,-4-2 3,3-4 0,-1-2 0,0 2 1,0-1 0,5 4 2,-3 5 0,-1 1 2,-3 8 1,2 6-1,0 4 2,2 1-1,3 5 0,-3 11-1,0 3-2,-2 4-1,-1 1-1,-3 0-1,-3-1 1,-2-6-2,-3-6 2,-2-5 4,-1-2 5,0 3 6,0-3 0,0 1-3,-6-5-2,-3 0-3,-3-7-3,-4-5-1,5-5-2,3-2-1,2-3-2,3-1 0,3-1-5,0 0-8,5-2-9,5 0-20,7 3-31,2 2-81,4 3-126,2 1 7</inkml:trace>
  <inkml:trace contextRef="#ctx0" brushRef="#br0" timeOffset="106877.3153">23683 10989 868,'0'0'13,"0"0"-3,0 0-1,0 0-3,0 0-2,0 0-3,0 0 1,0 0-1,0 0-2,0 0 2,-33 258-6,36-216-1,-1-3-6,3 0-15,-2-2-9,3-4-22,0-2-37,2-7-103,2-2-89</inkml:trace>
  <inkml:trace contextRef="#ctx0" brushRef="#br0" timeOffset="107278.616">24010 11543 714,'0'0'13,"0"0"1,0 0 0,0 0-5,0 0-1,0 0-2,0 0-1,0 0 2,0 0-1,0 0 5,-42-153 0,38 127 3,2-3-3,-2 2-2,0-3-1,1-2-5,0-3 5,1-3-5,2-3 4,0-3-3,0-1-4,0-1 1,2 2-2,4 5 1,1 5-2,-4 13 1,2 11-2,0 3 0,5 7 1,3 0-1,4 11 2,-1 12 0,-1 9 2,2 7-2,-4 6 2,3-1-2,-4 3 0,0 1-1,-1-4-8,0-2-5,-4-2-12,-2-4-15,-1-1-22,-4-3-62,0-2-130,0-2-21</inkml:trace>
  <inkml:trace contextRef="#ctx0" brushRef="#br0" timeOffset="108029.0861">24027 11301 587,'0'0'4,"0"0"0,0 0 0,0 0 0,0 0-2,0 0 1,0 0-2,0 0 3,0 0 0,237-293 0,-218 254 2,-2-2-2,-6-1 1,-2 0-3,-6 3 3,-1 2 10,-2 8 11,0 8 5,0 10 0,0 7-8,0 4-11,-5 0-1,-4 6-7,-3 10-1,-5 13 1,5 10-1,2 7-1,1 4 1,5 1-2,2 1 3,2-6-4,0-2 1,3-4 2,3-4-4,1-4 4,2-3-4,0-6 0,1-4 0,0-4-2,-4-5 1,7-2-3,-6-4 0,5-1-4,5 0-5,-1-3-6,4 0-6,0-3-8,-2-4-7,0-1-16,-2-3-8,0-3-11,-1 0 3,1-2 18,-3-5 19,-1-4 23,-1-2 15,-2-5 17,-1-1 18,-2 1 24,-3 0 17,-3 4 7,0 11-7,0 5-11,0 7-18,0 5-13,0-2-13,0 2-12,-2 0-3,-2 14-2,-3 8 2,1 12 1,5 6-1,1 2 2,0 5-4,3 1 2,3 1-4,2-2-4,-1 0 1,2-1-2,-1-4 1,-3 0-2,2-5-2,-3-1-4,-2-5-4,-1-8-6,-1-5-4,0-6-8,0-6-5,0 0-6,0-6-10,0 0-22,0 0-14,0 0-7,0-3 13,0-12 32,0-7 28,-1-9 21,-3-1 9,1-1 6,-3-5-1,3-5 1,0-2 2,-2-5 7,4 0 16,1 0 15,0 5 9,7 6-5,1 8-9,2 9-17,-4 7-9,7 8-6,0 4-1,2 3 2,3 0 1,-1 10-1,-4 2-4,-1 4-3,-6 2-2,-4 2 1,-2 4-4,-8 0 0,-12 0-9,-6 2-8,-6 1-24,-7-2-88,-5-1-164,-6-2-22</inkml:trace>
  <inkml:trace contextRef="#ctx0" brushRef="#br0" timeOffset="112837.9452">20710 13014 225,'0'0'29,"0"0"3,0 0 1,0 0-2,0 0-3,0 0-3,0 0-4,0 0 3,0 0-1,-4-51 4,3 48-2,-3-2-2,-1-2 0,2 3-5,0 1-3,2 1 0,1 2-5,-2-2 1,2 2-1,-1-1-1,0-1 1,-1 1-3,0 1-2,1-2 1,0 2-3,-1-2 0,1 2-1,1 0-2,-2 0 1,2 0 1,-3 0 1,2 0 0,-2 11-2,2 0 1,-2 9 1,3-1-1,0 5 1,0 3-2,0 3 0,0 2 1,3-1 3,0 6-3,2 4 5,0 1-3,-1 5 1,0 3 1,0 3-2,1 2 1,0 1-3,-1 0 1,0-1-2,-1-2 2,0-2-3,1-2 2,1-3 2,-1-3-2,-1-2 4,4-4-4,-3-1-1,1-3 0,-1-3-2,1 1 3,-1-4-1,1-1 1,-2-1 1,1-5 0,-2 1-2,1-4 0,-1 0 0,0-3 1,0-2-2,-1 5 3,1-5-1,-1 0 1,-1 0-1,2 0 1,-1 1-2,-1-1 1,1 1 0,1-1 0,-2 0 0,0 0-1,3 1 0,-3-1 0,0 1-1,1-1 1,1 7 2,1-3-2,-3 2 3,2-3-5,0-3 0,-1-2 1,1 0 1,-2-5 0,1 5-1,1-5-1,-2 0 0,1 1 1,-1-6 0,0 0 0,0 0 0,0 1 1,2 1-2,-2-1 2,0 1-2,1 0 0,-1-1-1,0 1-3,0-1-2,0-1-4,2 2-9,-2-2-8,0 1-13,0-1-20,0 1-39,1-1-74,-1 0-89</inkml:trace>
  <inkml:trace contextRef="#ctx0" brushRef="#br0" timeOffset="113829.0482">21597 13118 138,'0'0'44,"0"0"2,0 0-2,0 0-8,0 0-3,0 0-7,0 0 0,0 0-3,0 0 0,0 0-2,12-79-3,-12 66-3,0 9 1,0-1 0,0 2 2,-3-4 2,1 2-1,1 0-3,-4-4-1,4 5-1,-1 0-2,-2-5 0,2 6 1,-2-5-2,-1-1-2,2-1 1,0 2 0,0-3 1,-3-7 0,3 1-2,0 0-1,-1 1 1,1 5 1,0 1 2,0-2-2,1 9 2,2-2-4,0 5 1,0-2-3,0 2 0,0-2-5,0 1-2,0 1 1,-1 0 0,1 3 1,0 16 1,0 13-1,0 8 0,6 2 1,3 4-2,-2 0 3,2 1-2,2-2 0,-2 3 5,0 1-4,-2 2 5,3 3-3,-3 3-2,-1 3 1,1 1-2,-3-1 3,4-1-3,-5-2 0,2-3 0,0-1-1,-1-5 4,1 0-3,-1-2 2,0-1 0,-1-2-3,0-5 2,1-1-1,2-1-1,-1-4-1,1-3 1,-1-2 0,-2-2 1,0 0 0,0-4-1,-2-4 0,0-2 0,1-3 1,0-2-1,-1 3-1,-1-7 1,1 0 0,-1-1 1,2-1 0,-2 1-1,1 1 0,0-3-1,2 1 0,-1-1 2,1 2-3,-2-1 1,0 1 1,1 3-1,1 2 3,-1 2-2,0 5 3,1 0-5,-1 0 4,1-3-5,-2-2-1,1-1-1,-2-2-1,4-4-2,-1 6-3,0-7-7,0 1-11,-1-1-11,3-4-19,-1 2-24,6-2-48,5-2-80,-5-9-43</inkml:trace>
  <inkml:trace contextRef="#ctx0" brushRef="#br0" timeOffset="114448.7956">22557 13093 545,'0'0'23,"0"0"-2,0 0 4,0 0 3,0 0 0,0 0-3,0 0-4,0 0-3,0 0-2,-25-84 1,25 77 0,0 2-2,0 0-1,0 5-2,0 0-4,0 0-1,0 0-2,-1 0 1,-4 13 1,-3 11 2,4 10-1,-2 10-1,3 8 2,1 6-5,1 5 2,1 5-2,0 2-2,1 2 1,4-1-2,2-1 2,0 0 1,3 0-3,-1-4 4,1-3-5,3 0 1,-1-4 1,-1-2-2,-1 1 2,-1-6-2,-2-1 1,-1-4-1,-3-1 1,-2-4-1,-1-5 2,0-2-1,0-4-1,0-5 4,-4-6-5,4-5 4,-2-5-2,0-5 0,2 0-1,0-5 1,-2 0-2,2 0 3,0 2-2,0 0 0,0-1 1,0 1-5,0-1 3,0 1-2,0-2 0,0 1 0,0-1-4,0 0-5,0 2-8,0-2-12,0 0-14,0 1-45,0 1-128,0-2-86</inkml:trace>
  <inkml:trace contextRef="#ctx0" brushRef="#br0" timeOffset="116193.3862">20510 14316 491,'0'0'53,"0"0"-7,0 0-2,0 0-5,0 0-4,0 0-4,0 0-6,0 0-3,0 0-7,-28-61-6,28 61-4,0 3 3,0 19 3,0 18 3,2 15-4,4 9-2,0 4-3,0-2-3,0-1 3,0-2-3,0-7-3,2-1 1,-2-6-1,0-3 0,0-8 1,-2-4 0,3-5-1,-4-12 1,0 0-2,-1-8 0,0 1-6,0-1-7,-1-4-13,1-1-18,-2-4-31,0 4-65,0 3-140,-3 0 8</inkml:trace>
  <inkml:trace contextRef="#ctx0" brushRef="#br0" timeOffset="116376.4423">20372 15143 735,'0'0'13,"0"0"-5,0 0 3,0 0 0,0 0-7,0 0 2,0 0-2,0 0-2,0 0 1,145 24-7,-119-12 0,-3 0-18,-1 4-19,-2 0-35,-3 1-77,2 0-123</inkml:trace>
  <inkml:trace contextRef="#ctx0" brushRef="#br0" timeOffset="116576.6727">20776 15109 711,'0'0'24,"0"0"-3,0 0-3,0 0 0,0 0-10,0 0-1,0 0-1,0 0-6,0 0 4,0 0-6,-91 95 0,72-71-2,1 0-9,1-1-14,0-2-39,1-3-76,6-6-144,1-4 11</inkml:trace>
  <inkml:trace contextRef="#ctx0" brushRef="#br0" timeOffset="116903.5588">20160 15663 675,'0'0'22,"0"0"-2,0 0-5,0 0-3,0 0-5,0 0 1,0 0-5,0 0 3,0 0-4,-38 99-2,38-74 3,2 1-9,2 0-2,-1-7-20,-2 0-31,-1-1-52,0-5-115,0-1-42</inkml:trace>
  <inkml:trace contextRef="#ctx0" brushRef="#br0" timeOffset="117169.6178">20109 15758 622,'0'0'17,"0"0"-2,0 0 2,0 0-4,0 0-4,0 0-1,0 0 3,0 0-3,0 0 5,0 0-2,171 119 2,-147-103 3,-2-4 0,0-2 2,-10-5 2,-3 0 3,-3-5 1,-3 0-4,3-5-4,0-6-7,3-8-1,-4-5-2,-2-3-7,0-1 4,0-3-6,0-1 0,1-1 0,2-1-12,5 1-19,4 0-28,5 1-80,4 4-162,4 1-9</inkml:trace>
  <inkml:trace contextRef="#ctx0" brushRef="#br0" timeOffset="117829.6566">21209 14394 660,'0'0'8,"0"0"1,0 0 7,0 0 4,0 0 5,0 0-9,0 0 0,0 0-9,0 0-5,0 0 2,77 333-4,-68-285 0,-1-2-2,-2-2-1,1-2-6,-2-2-6,-2-4-10,-3 1-17,0-7-32,0 0-64,0-2-123</inkml:trace>
  <inkml:trace contextRef="#ctx0" brushRef="#br0" timeOffset="118057.4936">21152 15237 738,'0'0'2,"0"0"2,0 0 4,0 0 4,0 0 3,0 0-1,0 0-5,0 0-3,0 0-2,0 0-1,141 28-1,-118-19-2,-2-1 0,-1 1-5,-4-1 0,-3 0-12,-5-3-16,-3-1-33,2-1-72,-7-3-144,0 0 11</inkml:trace>
  <inkml:trace contextRef="#ctx0" brushRef="#br0" timeOffset="118224.5958">21458 15195 796,'0'0'3,"0"0"1,0 0 1,0 0-2,0 0-1,0 0-4,0 0-1,0 0-7,0 0-10,-125 122-25,106-92-48,0 1-150,2 0-47</inkml:trace>
  <inkml:trace contextRef="#ctx0" brushRef="#br0" timeOffset="118494.242">21149 15843 808,'0'0'1,"0"0"1,0 0 0,0 0 0,0 0 0,0 0-2,0 0 0,0 0 0,0 0-1,0 0-2,-25 114-5,25-95-15,-1 0-15,-1-7-34,1 1-49,-1-6-93,1-2-55</inkml:trace>
  <inkml:trace contextRef="#ctx0" brushRef="#br0" timeOffset="118748.9459">21105 15868 689,'0'0'22,"0"0"-5,0 0-1,0 0-3,0 0-1,0 0-2,0 0-3,0 0-1,0 0-1,125 84 0,-101-62 1,-2-1-1,1-5 1,-6-5 0,-1-3 3,-6-3 5,-5-3 3,0 1 3,-5-3-2,2 0-6,2-8-1,1-7-7,-2-7-1,-2-2-2,-1-2-2,0-2 2,2-3-3,2 1-6,0-2-7,6 0-24,7 2-22,5 1-76,6 2-166,2 1-7</inkml:trace>
  <inkml:trace contextRef="#ctx0" brushRef="#br0" timeOffset="119198.6568">22152 14345 785,'0'0'14,"0"0"-12,0 0 1,0 0 1,0 0 0,0 0 2,0 0 1,0 0-3,0 0 1,20 222-5,-10-171 1,3 0-1,-4 0-1,-2 3 1,-1-3-3,0 1-2,-5-2-4,-1-1-5,0-5-9,0-3-7,-5-4-17,2-2-27,-2-4-49,-1-3-84,1-7-54</inkml:trace>
  <inkml:trace contextRef="#ctx0" brushRef="#br0" timeOffset="119398.3607">21996 15170 721,'0'0'12,"0"0"4,0 0-5,0 0 3,0 0 0,0 0-3,0 0-2,0 0-1,0 0 1,0 0-8,155-3 3,-132 15-5,-2 1-2,-2 2 0,-2 1-5,-3 1-9,-3 0-19,-4-5-23,-3-4-46,0 2-58,-3-4-107</inkml:trace>
  <inkml:trace contextRef="#ctx0" brushRef="#br0" timeOffset="119578.8663">22286 15127 605,'0'0'36,"0"0"0,0 0-3,0 0-8,0 0-7,0 0-3,0 0-5,0 0-2,0 0 0,0 0 0,15 8-7,-24 15 0,-4-2-9,0 0-15,1 0-30,0 1-78,4-3-151,3-2-12</inkml:trace>
  <inkml:trace contextRef="#ctx0" brushRef="#br0" timeOffset="119856.24">22000 15700 746,'0'0'11,"0"0"1,0 0 0,0 0-1,0 0-5,0 0 1,0 0-3,0 0 1,0 0-2,47 46-2,-43-17 3,-3 0-8,-1 3-1,0-6-16,0 2-23,0-5-33,0-6-85,0 0-119</inkml:trace>
  <inkml:trace contextRef="#ctx0" brushRef="#br0" timeOffset="120143.2407">22043 15726 715,'0'0'2,"0"0"0,0 0 5,0 0 0,0 0 5,0 0-6,0 0 4,0 0-4,0 0 2,144 137-1,-115-120 3,-2-2-1,-3-2 0,-5-6 1,-8-2 4,-1-5 1,-3 0 3,-3 0 0,5 0-3,-6 0-1,0-9-4,1-1-3,-4-5-7,0-8 3,0 1-4,0-8 2,0 2-2,-1-1-5,1 1-15,0-3-18,1 1-32,9-1-81,0 2-150,9 3-7</inkml:trace>
  <inkml:trace contextRef="#ctx0" brushRef="#br0" timeOffset="120662.493">23338 14115 749,'0'0'13,"0"0"-1,0 0 3,0 0 0,0 0-1,0 0-9,0 0-3,0 0 0,0 0-4,0 0 3,18 535-5,-12-477-5,-3-3-5,0-3-12,-3-6-13,0-5-23,0-1-35,-4-6-66,-2-5-104</inkml:trace>
  <inkml:trace contextRef="#ctx0" brushRef="#br0" timeOffset="120862.3417">23201 15001 745,'0'0'5,"0"0"-2,0 0 3,0 0 4,0 0 1,0 0 2,0 0-3,0 0-3,0 0-3,67 24-3,-45-16 0,-2 1-2,0 3-1,0 0-2,-2 1-6,1 3-12,-3 1-13,-1 1-27,-1 2-40,-5-5-69,2 0-94</inkml:trace>
  <inkml:trace contextRef="#ctx0" brushRef="#br0" timeOffset="121043.9861">23521 14982 571,'0'0'47,"0"0"-3,0 0-12,0 0-10,0 0-6,0 0-7,0 0-3,0 0-3,0 0 0,0 0-3,-20 31-1,7-11-4,-3-2-9,2 1-22,0-3-41,-3-2-124,6 1-82</inkml:trace>
  <inkml:trace contextRef="#ctx0" brushRef="#br0" timeOffset="121310.6216">23324 15598 748,'0'0'-2,"0"0"1,0 0 3,0 0 1,0 0-1,0 0 2,0 0-4,0 0 0,0 0-1,0 0-1,12 165-3,-10-153-14,-2 0-19,1 1-37,-1-4-59,0 1-81,0-6-39</inkml:trace>
  <inkml:trace contextRef="#ctx0" brushRef="#br0" timeOffset="121574.6003">23324 15633 639,'0'0'21,"0"0"-2,0 0-1,0 0-1,0 0-4,0 0-1,0 0-2,0 0 0,0 0 0,0 0 0,167 105 1,-143-85-1,-1-1 4,0-5-2,-6-3 5,-9-7 3,4-2-2,-6-2 4,1 0-4,3 0-2,-4-6-3,-1-9-2,0-2-3,-1-9-3,1-2-1,-1-4-5,1 0 1,1-7-3,5 0-3,0-5-10,1 4-25,-1-1-43,1 4-227,-2 5-26</inkml:trace>
  <inkml:trace contextRef="#ctx0" brushRef="#br0" timeOffset="131106.7789">16632 14064 81</inkml:trace>
  <inkml:trace contextRef="#ctx0" brushRef="#br0" timeOffset="139076.2853">15406 16243 525,'0'0'38,"0"0"-5,0 0-7,0 0-4,0 0-3,0 0-1,0 0-3,0 0-2,0 0-3,-42-85-3,43 68-2,7-3 0,1 5-2,-1 5 2,3 2-1,-3 4-1,-4 2-1,9-1-2,-3 3-2,4 6 1,4 6 0,-6 7 2,-1 1 3,-3 6-2,-4 3 1,0 0-3,-1 2 0,-1-4 0,0 0 0,-2-7 1,0 0-1,0-2 0,0-6 1,0 0-1,-2-2 1,0-6 1,1 0-3,-1 1 4,2-5 0,-1 0 1,1 0 2,0 2-1,0-2 3,0 1-2,0-1-3,0 0-1,0-11-3,0-5 2,4-5-1,5-3 2,0-1-2,1-1 1,1 0-2,1-1 2,0-1-1,0 3 2,0 3-2,-2 5 1,-1 5 0,-4 3 0,-2 6-1,2 1 0,-5 2-2,0-3 0,4 3 2,5 3 0,2 7-1,2 6 1,-7 4 1,0 1-2,-3 1 3,0 1-1,-2 0-1,2-1 0,-1 0-1,-1-1 1,2-1 0,1-1-2,-1 1 3,0-5-4,0 2 4,0 1-1,-1 2-2,3 1 7,-2-4-7,1-2 7,-1-5-5,-2-3 0,1 3-1,-1-3-1,-1-2 0,1 0 1,-1-5-1,0 0-6,0 0-6,0 2-8,2 0-7,-2-2-21,0 7-27,0-1-49,0 1-71,2-2-55</inkml:trace>
  <inkml:trace contextRef="#ctx0" brushRef="#br0" timeOffset="139275.0582">15932 16433 676,'0'0'11,"0"0"3,0 0 2,0 0-1,0 0-4,0 0-2,0 0 1,0 0-5,0 0 0,30 66-5,-28-38 1,-2-1-4,2-4-5,-1-5-12,-1 2-38,0 0-70,0-7-156,0 5 12</inkml:trace>
  <inkml:trace contextRef="#ctx0" brushRef="#br0" timeOffset="139404.331">16424 16662 896,'0'0'6,"0"0"-1,0 0 0,0 0-5,0 0-24,0 0-47,0 0-237,0 0-25</inkml:trace>
  <inkml:trace contextRef="#ctx0" brushRef="#br0" timeOffset="170357.0767">1018 13380 437,'0'0'41,"0"0"-3,0 0-6,0 0-3,0 0-6,0 0-4,0 0-2,0 0-4,0 0 1,0 0-2,4-93-2,-4 92-2,0-1-5,0 1-1,0 1 1,-1 9 3,-6 11 2,4 11-3,-3 6 1,0 7-5,3 2 1,1 1-2,0-1 1,2-2-1,0-4 1,0-5-2,0-3 2,0-6-1,2-7 1,0-2 1,0-7-1,-2-5 0,1 5 0,1-6-2,-1 1 1,2 1-2,-3-6-1,0 0-6,0 0-10,4 5-14,-1-1-25,-1-1-36,2 2-61,-1-5-85</inkml:trace>
  <inkml:trace contextRef="#ctx0" brushRef="#br0" timeOffset="170782.1214">1384 13274 467,'0'0'46,"0"0"-5,0 0-10,0 0-10,0 0-4,0 0-3,0 0-2,0 0-3,0 0-2,0 0-4,-26 27-2,-3 1 1,-3 1-2,2 2 1,-2 1 2,0 0 1,3 0 0,-1-2 2,0-1 0,2-2 0,2-5-2,4-1 1,-2-3-3,12-6 1,-1-2-2,8-5-1,3-2-1,-1 1 0,3-4-1,-2 0 1,2 4 2,0 5 1,9 3 0,4 1 0,2-1 1,6 2 0,1-4-1,0 2 2,1-2-2,-3 4 1,2-4 0,-2 0-2,-4 1 0,3-2-1,-5 1-1,-2 1 1,1 0 4,-3 1-5,-3 1 5,2 1-7,-2 1 0,0-3-5,-1 3-5,0-1-9,1 1-13,0-1-21,2-2-27,3-2-28,-2-4-55,10-1-47</inkml:trace>
  <inkml:trace contextRef="#ctx0" brushRef="#br0" timeOffset="171481.3908">1566 13939 467,'0'0'56,"0"0"-1,0 0-5,0 0-13,0 0-8,0 0-5,0 0-5,0 0-2,0 0 0,0 0-2,-9 9-1,9-9-2,0 0-4,0 0-2,0-2-1,0-11-3,6-6-4,3-5 4,-1-1-4,4 0 3,0-2 1,1 0 1,1-4 0,0 1 0,1-2 3,-1-3-2,1 0 2,-1-1-2,0-2-1,1-1-1,-3 4 0,-2 3-1,3 5 0,-9 7 0,5 4-1,-6 6 0,-2 5 0,2 0 0,-3 5 0,0-2-1,0 2-1,2 0 0,-1-3-1,2 3 0,-2 0 1,2 0 1,6 3 0,-2 11 1,3 5 0,-3 6 0,1 3 1,-4 5 0,1 3-1,0 2 1,1-2-2,0-1 1,-2-2 0,-1-2 1,1-3-1,-2-2 1,5-2-2,-6-7 1,2 0 0,-1-5 0,-1-1-1,-1 1-1,3-2 2,-3 1-8,4-4-1,-1 3-7,-1-6-10,-1 1-6,1-2-9,1-1-18,0 1-26,-1 2-32,-2-5-76,0 0-40</inkml:trace>
  <inkml:trace contextRef="#ctx0" brushRef="#br0" timeOffset="171743.1901">1599 13754 578,'0'0'20,"0"0"-1,0 0-2,0 0-2,0 0 0,0 0 2,0 0 3,0 0 1,0 0-4,0 0-6,195-70-5,-166 62-3,-10 4-3,0-1 0,-9 4 0,-4-1-6,1 2-2,-7 0-5,0 0-31,-7 9-64,-5 7-156,-11 6-18</inkml:trace>
  <inkml:trace contextRef="#ctx0" brushRef="#br0" timeOffset="173812.2339">2750 13477 478,'0'0'62,"0"0"-8,0 0-11,0 0-7,0 0-9,0 0-4,0 0-6,0 0-4,0 0-3,-3-48-1,0 48-5,-4 1-2,-6 10 0,-3 6 0,-1 7 1,2 3 2,-1 3-1,5 6 0,-1-3-1,5 0 0,3-2-1,-1-6 0,4-6-2,-1 0 2,2-2-2,0 0 0,5 3 0,2-4 1,0-5-1,3-1 1,2-2 0,2-1-1,2 2 1,3-2 0,-6-4 0,3 0 2,1-3-2,2 0 0,4 0 1,-1-3 0,0-5-2,-2-1 2,-3-1-1,2-2 0,-4-1 1,3 1-1,-6-3 1,1 0-1,-3-1 1,-3-1 0,0 0 1,-4 2 0,-3-2 2,0-5-2,-1 0-1,-11-9-1,1 5 1,-5-1-2,-3 5 1,2 3-1,-2 1-1,-3 3-2,2 3-1,4 0-3,2 4-6,-1 2-8,7 2-15,-3 4-19,1-2-32,1 2-48,-2 9-134</inkml:trace>
  <inkml:trace contextRef="#ctx0" brushRef="#br0" timeOffset="174517.3661">3148 13418 623,'0'0'27,"0"0"-1,0 0-8,0 0-5,0 0-6,0 0-3,0 0-1,0 0-1,0 0 1,0 0-3,66-75 2,-52 75 1,1 10 1,-2 2 1,-6 3 1,-2 6 0,-4-1 1,-1 3-3,0 0 2,-6 1-2,-1-2 1,-3-1-1,4-4-1,-1-2 4,2-3-4,0-5 1,3-4 1,1 2-4,1-5 2,-3 0-3,3 0 0,0 0 0,0 0-1,0 2 1,0 3-1,0 0 0,4 2 1,5 3 0,-2-5 0,6 5-1,0-1 2,-1 2-2,2 1 0,-5-2 0,0 2 1,-4 1 0,-3-1 3,-2 5-2,0 0 0,0 2 2,-6 3 0,-4-6 2,-2 0 4,-2-2 0,-2-1 1,-3-3 6,2 1-6,-5-2 6,9-4-5,-1 0-3,3-2-1,3-1-2,-2-2 0,4 0-7,0 0 4,1 0-5,5 0 2,-3 0 1,0 0-4,0-3 1,-1-1-2,4 4-6,-1-1-5,1 1-9,0 0-18,0-2-30,0 2-94,0 0-126,0 0 13</inkml:trace>
  <inkml:trace contextRef="#ctx0" brushRef="#br0" timeOffset="175832.5109">4265 13384 524,'0'0'43,"0"0"-4,0 0-9,0 0-12,0 0-5,0 0-4,0 0 1,0 0 1,0 0 0,-20 37-1,10-2-4,-2 2-1,-2 0-2,2 4-1,-2-5 0,1-2 1,-3-2-2,3-4 1,0 1-2,3-9 2,4-3-1,1-8 0,1-1-1,1-3-1,3-3 1,-2 3 1,2-5 0,-2 0 0,2 0 0,0 2 1,0-2-1,0 0 1,0 0 1,0 0-1,4-7 0,3-8-1,4-2 0,-4-5 0,5-1 2,-4-2-2,1-5 0,-1-2 0,0-2 1,-4-1-1,5-1 1,-3 0-2,-1 5 1,1 2 0,0 4 2,-2 6-1,1 4 0,-1 6 0,-4 4 1,4 2 0,-4 3-3,4-2 1,1 0 1,4 2 0,3 2 2,0 12 0,0 6 1,2 6 0,-2 4-2,-2 3 1,-2 1-1,-2 2-3,2 1 2,-4-3-2,3-3 1,-1-1 0,-2-2-3,1-4 2,-4-7-1,2 0 0,-1 0-4,0-7-3,0 7-6,0-7-13,-2 2-14,0-1-31,0-1-48,0 1-81,-8-3-61</inkml:trace>
  <inkml:trace contextRef="#ctx0" brushRef="#br0" timeOffset="175998.1576">4156 13691 635,'0'0'35,"0"0"-9,0 0-12,0 0-8,0 0-6,0 0-4,0 0-6,0 0-12,0 0-26,0 0-48,118-111-91,-88 102-70</inkml:trace>
  <inkml:trace contextRef="#ctx0" brushRef="#br0" timeOffset="176260.8213">4546 13416 654,'0'0'55,"0"0"-13,0 0-13,0 0-10,0 0-11,0 0-5,0 0-1,0 0 1,0 0 0,0 0 1,0 43-1,-2-14 2,2 0-1,-1 3 1,-1-1 0,1-3 1,1 1 0,-2-4 1,1-6-1,1-3 0,-2-4-2,2-5 0,0 3 0,0-3 0,0-3-1,0 5-1,0-5 1,5 1-1,1 2-1,6-5 1,6 0-3,4-2 0,11 0-10,0 0-22,-1 0-42,4 0-196,-5 0-46</inkml:trace>
  <inkml:trace contextRef="#ctx0" brushRef="#br0" timeOffset="177420.4944">5358 13292 514,'0'0'49,"0"0"-2,0 0-9,0 0-11,0 0-12,0 0-5,0 0-6,0 0-3,0 0-1,0 0 0,-55-10 2,55 10 1,8 0 0,10 0 0,7 1-1,2-1 0,2 0 1,3 0 0,1-6-3,-4 0 1,3-1 0,-3-1 2,-3-1-1,-6-1 0,-3 5 1,-8 2-1,-4 1 1,-5 2 2,0-2-2,0 2 2,0 0 2,4 9 1,0 10 2,-4 7 1,0 4-5,-4 4 0,0 0-1,1 0-1,0-1-3,1-1 1,2-3-3,0 0 2,0-4-1,2-1 1,2-2-1,-2-7 0,2 0-3,0-4-1,-3 1-10,1 0-13,2-1-20,-2 1-25,-2-1-44,1-1-88,-1-1-51</inkml:trace>
  <inkml:trace contextRef="#ctx0" brushRef="#br0" timeOffset="177622.4074">5399 13527 637,'0'0'8,"0"0"-1,0 0 1,0 0 1,0 0-2,0 0-3,0 0-1,0 0-3,0 0-4,0 0-8,323-83-15,-285 82-29,-5 1-60,-1 0-100,-10 0-31</inkml:trace>
  <inkml:trace contextRef="#ctx0" brushRef="#br0" timeOffset="177968.8538">6003 13159 623,'0'0'44,"0"0"-16,0 0-10,0 0-5,0 0-1,0 0 5,0 0-3,0 0 1,0 0-7,-68 184-3,55-138 2,0 1-3,3-3 0,0-2-2,4-1-2,3-7 0,3-4 1,3-2-1,10-7 2,-3-4-1,8-4 2,0-3 1,2-5-3,2-3 3,1-2-2,2-5 1,-1-2-1,-1-3 2,-2-2-1,-4-1 2,-7 4 1,0-3 0,-5 3-1,-5-5-2,0-4-3,-8 0-2,-9-3-3,-9 7-7,-7 9-7,-6 5-10,-7 8-12,1 8-26,-3 8-72,3-1-138,8 2-1</inkml:trace>
  <inkml:trace contextRef="#ctx0" brushRef="#br0" timeOffset="178724.7575">6463 13401 464,'0'0'26,"0"0"5,0 0-5,0 0-7,0 0-7,0 0-2,0 0 0,0 0 5,0 0 6,152-129 5,-151 125 3,1-5-2,-2 0-4,-2-4-3,-8-2-11,-3 3 4,-6 2-6,-3 3 0,0 0 0,-2 4 0,-2 3-2,0 0-1,0 3-1,2 7-2,0 2 4,1 5-5,4 2 4,3 2-6,2 0 2,7-6 0,4 2-2,0-1 1,3 0-2,4 4 2,5-6-1,4-2 0,0-4 0,0-1 0,0-2 0,-3-3 1,3-2 0,5 0-1,-6 0 2,3 0 0,1-5 0,-9 0 0,7-2 1,-3-5-1,-4 7 2,0-9-1,2 2 0,-8 2 0,5-5 1,-2 8 1,-2 2 0,-1 0 0,-1 5 0,0-2-3,0 2 0,2 0-2,-2 0 2,1 0 1,1 16 1,-1 7 0,-1 8-1,2 6 0,-2-2-1,0 3 1,1 0-2,-1-2 2,0 3-5,0-5-1,0 0-11,0-5-17,0-3-32,-3-6-73,-1-6-142,1-4-4</inkml:trace>
  <inkml:trace contextRef="#ctx0" brushRef="#br0" timeOffset="179242.045">6834 13200 657,'0'0'28,"0"0"1,0 0 0,0 0-9,0 0-5,0 0-1,0 0-5,0 0 3,0 0-4,0 0 0,184-122 1,-168 136 0,-10 4 2,-5 5-4,-1 6-1,-10 5 1,-5 0-6,-3 1 4,-1 0-5,1-4-1,3-2 2,0-2-3,8-10 0,0 0-1,4-6-1,3 0 2,0 4 1,11-5 1,5 4 0,3-5 0,1-3 0,3-3 1,-8 0-1,2-1 1,-7 2 0,-1 0 0,0 3 1,-6 0 1,-3 8 1,-3 4 0,-12 5 0,-11 3-2,-8 0-1,-4 1-2,-7-1-5,-4 0-13,0 2-18,-1-3-61,-1-1-197,-3-5-17</inkml:trace>
  <inkml:trace contextRef="#ctx0" brushRef="#br0" timeOffset="186757.8938">974 14263 389,'0'0'57,"0"0"-6,0 0-6,0 0-8,0 0-7,0 0-4,0 0-7,0 0-2,0 0-6,0 0-4,-53 5-3,50-5-2,3 0 1,-4 2 2,4-2 1,0 2 1,14 3 0,5 0 0,11 0-2,4 0 0,5 0-1,3-2 1,5 1 1,2-1-1,2-3 2,4 0-2,0 0 1,1-3 1,-1-1 1,-7-2-1,0-1 1,-8 2 0,-5-2 1,-3 2-2,-12 0 0,0 2-1,-8 1 0,-8 0 1,2 2-2,-6 0 0,0 0-1,0 0-3,0 0 0,2 0-2,-2 0-1,5 0 0,-4 0-2,-1 0-3,2 0-11,-2 0-10,0 2-22,1 10-34,-1 7-89,0 4-111</inkml:trace>
  <inkml:trace contextRef="#ctx0" brushRef="#br0" timeOffset="187087.6069">749 14658 611,'0'0'21,"0"0"-6,0 0 0,0 0-2,0 0-1,0 0-1,0 0-1,0 0-2,0 0 0,0 0 1,337-48 3,-268 39 2,-4-1 0,2 0 3,-5-1-7,2-1 4,-8 0-3,-1 2 0,-7 0 0,-5 3 0,-8 0-4,-5 0-2,-11 4-2,-6 1 0,-8 2-3,-5 0 0,0 0-2,0 0 0,2 0-2,0 0-2,2 0-7,-4 4-11,0 9-37,-3 9-86,-16 0-145,-7 4-9</inkml:trace>
  <inkml:trace contextRef="#ctx0" brushRef="#br0" timeOffset="191057.0146">2633 14191 293,'0'0'59,"0"0"0,0 0-8,0 0-7,0 0-9,0 0-6,0 0-5,0 0-6,0 0-3,-16 10-5,14-10-3,1 0-1,-3 0 0,4 0 1,0 0-1,0 2 1,0-2 1,14 0 1,6 0-3,9-5 3,-2 1-4,10-2 1,-1 0 1,0-2-3,2 0 1,1 1 0,-3-2 0,-1 1-2,-1 0 1,0 1 0,-4 0-1,-1 0 0,-1 2-1,-3 0 1,-10 2-1,5-1-2,-10 4 0,3-3 1,-1 1 0,-6 2 0,4-2-1,-5 2 1,0-1 0,1 1-1,-6 0 1,0-2-2,0 2 1,1 0-1,1 0-1,-1 0-1,-1 0-3,3 0-2,-3 0-5,0 0-7,4 0-23,-4 0-35,0 0-68,0 0-118</inkml:trace>
  <inkml:trace contextRef="#ctx0" brushRef="#br0" timeOffset="191456.6454">2688 14399 531,'0'0'40,"0"0"0,0 0-9,0 0-9,0 0-11,0 0-3,0 0-1,0 0-1,0 0 2,0 0-1,12 1-1,19-1-2,-1-3 1,5 0 0,3-1 1,-2-2 2,2-1 0,0-2 0,0 0 2,0 0-1,-2 0 1,-2 1-1,0-2-1,-5 3-1,-3 0-2,-4 2-3,-5 0 2,-4 0-4,-3 3 0,-7 1 0,4-1 0,-7 2-4,0 0-5,0 0-10,0 0-33,0 0-86,0 0-146,-3 15-16</inkml:trace>
  <inkml:trace contextRef="#ctx0" brushRef="#br0" timeOffset="192765.1354">3046 13080 407,'0'0'22,"0"0"7,0 0 9,0 0 3,0 0-7,0 0-7,0 0-6,0 0-5,0 0-6,-6-14-3,11-2 1,5-8 0,4 0 0,1-2-1,4 1 0,0-4-2,7 0 1,-2 0-2,5 2 2,1-1-3,2 1 0,3 2 0,0 0 0,3 2 0,0 4 0,-3 0-1,-3 4 1,-4 5-2,-3 1-1,-7 2 0,-7 4-2,-7 3 2,-4 0-2,0-2-2,0 2-6,2 0-11,-2 0-22,3 0-43,-2 0-95,-1 0-80</inkml:trace>
  <inkml:trace contextRef="#ctx0" brushRef="#br0" timeOffset="193024.455">3509 12451 550,'0'0'46,"0"0"-11,0 0-10,0 0-10,0 0-8,0 0-4,0 0 0,0 0 1,0 0 1,35-12-2,-5 12-1,-1 0 1,4 0 0,-1 0 1,0 0-1,-3 4 0,-5 1 1,-8 2 2,-3 0 0,-5 6 1,-7 1 0,2 11 3,-6 2-5,-7 6-1,-10 5-7,-7 5-13,0 2-33,-5 4-110,6 3-123</inkml:trace>
  <inkml:trace contextRef="#ctx0" brushRef="#br0" timeOffset="193602.9613">3116 14534 699,'0'0'22,"0"0"-6,0 0-4,0 0-6,0 0-5,0 0 2,0 0 2,0 0 2,0 0 5,79 62-3,-41-32-5,1 3 0,3 1-3,3 1 0,-1-1-1,-3-1 2,-2-3-3,-1-1 3,-4-1-2,-1-3 0,-6-5 0,-1-2 0,-3-1 0,-5-5 0,-6-3-2,-3-4-1,-1 0-5,-5-3-7,0-1-9,0 3-16,-3-4-40,0 0-68,0 0-122</inkml:trace>
  <inkml:trace contextRef="#ctx0" brushRef="#br0" timeOffset="193838.9963">3518 15011 629,'0'0'13,"0"0"1,0 0 1,0 0-1,0 0-2,0 0-1,0 0-2,0 0-3,0 0-3,0 0-1,105 7-1,-80-5-1,-3-2-2,-7 2-4,3 1-5,-2 1-11,-5-1-20,4 5-45,-5-4-83,-1 2-90</inkml:trace>
  <inkml:trace contextRef="#ctx0" brushRef="#br0" timeOffset="194011.9594">3852 14832 756,'0'0'13,"0"0"0,0 0 0,0 0-6,0 0-4,0 0-2,0 0-4,0 0-8,0 0-20,0 0-41,-22 188-116,9-151-99</inkml:trace>
  <inkml:trace contextRef="#ctx0" brushRef="#br0" timeOffset="196221.8874">1754 15618 539,'0'0'55,"0"0"-17,0 0-10,0 0-13,0 0-9,0 0-3,0 0-1,0 0 1,0 0 2,-7 32 0,7 4-4,4 2 0,-1 1-2,3-2 1,-2-1 5,-1-2-3,0-3 1,-2 0-4,-1-4-4,0-5-1,0-3-5,0-4-3,0-1-11,0 0-8,0-8-21,3 0-17,-3-6-23,0 0-36,3 0-44</inkml:trace>
  <inkml:trace contextRef="#ctx0" brushRef="#br0" timeOffset="196526.5056">2052 15680 566,'0'0'46,"0"0"-15,0 0-12,0 0-12,0 0-6,0 0-3,0 0 0,0 0 0,0 0 2,0 0-2,-158 93 0,135-74 0,3 0 2,2-2 7,4-6-7,4 0 4,5-5-6,1-3-1,4 6 1,0-1 4,7 2 2,5 2 1,8-2 1,3-3 0,2 1-1,2-3 0,1 1-1,-2 1-1,3-1-1,-3 1-3,-2-2 1,-4 2-1,-5-2 0,-2 5-4,-3-1-3,2 1-8,-1 1-12,-5 0-29,3 1-45,-5-3-97,2 3-44</inkml:trace>
  <inkml:trace contextRef="#ctx0" brushRef="#br0" timeOffset="196886.8021">2310 16044 609,'0'0'45,"0"0"-3,0 0-10,0 0-13,0 0-9,0 0 0,0 0-4,0 0-2,0 0-1,0 0-1,16-32-1,-11 13-1,1-3 1,2 1 0,-1-1-1,2-1 0,0-2-3,4 0 4,-7-1-3,5-1 4,-4 0 0,-1-2-2,-3-1 3,3 1-3,-2 1 1,2 1 2,-2 8-3,-1 2 0,0 8-3,0 5 2,-2 0-2,-1 4 2,4 0 0,4 7 2,6 8-1,1 9 2,-2 5-2,0 6 2,0 2-5,-6 0 3,3 4 5,-3-6-5,2 0 2,-3-3-9,1-1-1,-1-2-6,1-4-7,-3-6-16,-2-7-31,1 0-47,-2-5-115,-1 1-27</inkml:trace>
  <inkml:trace contextRef="#ctx0" brushRef="#br0" timeOffset="197073.4043">2462 15942 612,'0'0'17,"0"0"2,0 0-2,0 0-6,0 0-12,0 0 2,0 0-10,0 0-13,0 0-44,273-155-98,-232 143-95</inkml:trace>
  <inkml:trace contextRef="#ctx0" brushRef="#br0" timeOffset="197619.6866">3703 15594 566,'0'0'58,"0"0"-6,0 0-13,0 0-12,0 0-8,0 0-5,0 0-1,0 0-5,0 0-2,0 0-1,-70-116-2,51 116 0,-4 0-1,-4 3 0,2 8 0,2 1-2,4 3 0,2 2 0,4 1-1,2 2 0,5-6-1,4 3 0,2-2 0,0 2 0,8 0 0,0-6 0,2-2 0,2-3 1,-1-2 0,5-1 1,0-3-1,2 0 1,3 0 0,-1-6 0,-2-3 0,-2 0-1,-2-2 2,-1 1-1,2-2 1,-1-2 1,-2-1-1,-2-2 2,4-1-1,-5 4 1,-2 0 0,0 6-3,-5 3 3,1 2 0,-3 3 1,0-2-1,0 2-1,1 0 1,-1 0-1,2 13 0,2 4 0,-1 7-2,0 0 1,0 1-1,0 0 0,2-1 1,-2 2-2,0-3 2,-3 1-3,0 1-2,0-3-4,0 2-7,0 1-4,-6-1-18,1 1-9,2-3-26,0-6-41,1 1-72,2-5-70</inkml:trace>
  <inkml:trace contextRef="#ctx0" brushRef="#br0" timeOffset="198076.8047">4167 15398 595,'0'0'37,"0"0"-2,0 0-8,0 0-7,0 0-6,0 0-2,0 0-1,0 0 0,0 0-1,0 0-1,-97-91 2,68 109-3,4 3-1,2 2 1,3-1-4,3 2 0,6-2-2,3-6-2,5-1 0,3-5 0,0 0 0,0 6-2,3-5 1,4 1 1,0-5 0,2-4 1,6 0 1,3-3-2,4 0 2,-2-6 0,1-3 1,0-3-1,-2 0-1,1-2 0,0 0 1,-2-2-1,-1 0 1,-2-1-2,-4 5 2,-1 2-1,-4 3 2,-3 5 0,0-1-1,-3 3 1,0 0-2,0 0 2,4 1 2,-1 15 2,0 6 1,-2 14-2,-1 3-3,0 4 0,0 1-3,-3-1 0,-1 2-2,0-2 1,4-2 1,0 0-5,0-4-2,0-2-11,0-3-9,0-3-11,0-9-31,0-1-55,-1-8-157,1-5-2</inkml:trace>
  <inkml:trace contextRef="#ctx0" brushRef="#br0" timeOffset="214620.3877">2764 12487 419,'0'0'43,"0"0"-5,0 0-3,0 0-9,0 0-9,0 0-4,0 0-5,0 0 1,0 0-4,0 0-2,-14-11-1,8 11-2,-3 0 2,-2 1-1,5 7 0,-3 4 4,0 2-4,6 1 3,-3 0-3,4 2-1,-1-6 0,2 1 0,-1 0 0,2-5 1,0-2-1,0 8 0,0-6 0,0-2 0,0 7 0,0-7 0,0-1 1,0 3-2,2-4 2,1 0 0,-2 1 0,1-1 2,2-1-2,-1 0 2,4-1-2,3 1 0,-1-2 0,4 0-1,3-2 0,0-3 0,-2-3 0,2-1 0,0-3 0,-3 4-1,-3-1 1,0-1 1,2 0-1,-2-4 2,0 3-1,-3 0 0,-2 0 0,2 1-4,-3 1 4,-1 0 1,-1 5-1,-1-1 1,1 0 0,-2 0-3,0-2 3,0-3 0,-2 0-2,-2 2-2,-1 2-1,2 3 1,-4-4-2,4 5-1,-7-5-2,3 2-3,-2 2-7,-1-1-8,6 3-8,-5-1-26,0 2-43,-5 0-70,-2 10-47</inkml:trace>
  <inkml:trace contextRef="#ctx0" brushRef="#br0" timeOffset="215012.959">2970 12434 420,'0'0'9,"0"0"2,0 0 3,0 0-6,0 0-2,0 0 0,0 0-4,0 0 2,0 0-2,-2 125-1,2-115 1,6 4-1,2-4 2,0-3 0,2 1 2,-3-4-2,3-3 1,1 1 1,0-2-2,5 0 1,0-2 1,1-6 0,-2-1 3,1-1 1,-5-2 4,1-3 0,-2 0 6,-3 3 0,-1-4 3,-3 7 0,-3-4-5,0-6-4,0 2-5,-9-7-3,-2 6-1,-4 3-5,-1 3-2,2 3-4,-2 4-8,-6 2-18,2 3-34,-13 3-116,8 11-80</inkml:trace>
  <inkml:trace contextRef="#ctx0" brushRef="#br0" timeOffset="223581.6877">2623 12834 397,'0'0'36,"0"0"1,0 0-10,0 0-8,0 0-5,0 0-1,0 0 1,0 0 0,0 0-3,-23 80 1,20-55-4,0-9 2,0 2-4,3-1-2,0-5-2,0 5 1,0-2-2,4-6 3,1 6-2,-1-7 2,-1-1 0,4 1 3,-6-5-1,5 5 1,-3-5-1,0 0-1,0 0 1,0-1 2,1-1-2,2 0-2,-2 1 0,-4-2-3,6 0 4,0 0-2,4 0 0,2 0-1,-2-4 0,4-3 0,-5 1 0,1-1 0,-3 1 1,0-3-3,-1 1 2,0-1 1,-2-1-1,-2-2 1,-1 2-2,-1 0 2,0-2-1,0 0 0,-7-2 0,4 3-1,-7-1 0,-3 3 0,4 3 0,-8-1-1,7 4 0,-2 1-2,-2 0 0,2 2-1,-2 0-1,2 0-3,-5 0-4,8 3-7,-4 3-11,6-1-20,1-1-36,0 2-64,3-3-99</inkml:trace>
  <inkml:trace contextRef="#ctx0" brushRef="#br0" timeOffset="223821.1476">2831 12917 641,'0'0'32,"0"0"-1,0 0-4,0 0-10,0 0-6,0 0-7,0 0-1,0 0-1,0 0 0,0 0 0,4-20 1,1 34-2,-4 8 1,5 6-1,-3 3-1,0-1-1,-1 1-3,1-3-7,-1-1-10,-1-1-34,0-1-96,1-5-127</inkml:trace>
  <inkml:trace contextRef="#ctx0" brushRef="#br0" timeOffset="225225.0382">2994 14400 636,'0'0'-18,"0"0"-1,0 0 2,0 0-2,0 0-25,0 0-84,0 0-109</inkml:trace>
  <inkml:trace contextRef="#ctx0" brushRef="#br0" timeOffset="225400.0392">3025 14911 646,'0'0'5,"0"0"-2,0 0 0,0 0-11,0 0-17,0 0-38,0 0-105,0 0-89</inkml:trace>
  <inkml:trace contextRef="#ctx0" brushRef="#br0" timeOffset="225546.6353">3140 15436 680,'0'0'2,"0"0"0,0 0-8,0 0-38,0 0-152,0 0-77</inkml:trace>
  <inkml:trace contextRef="#ctx0" brushRef="#br0" timeOffset="226735.8526">3347 16704 567,'0'0'30,"0"0"-4,0 0-4,0 0-7,0 0-6,0 0-5,0 0-3,0 0-2,0 0 2,-22-5 1,22 5 2,0 0 1,14-5-1,6-2 0,4-2-1,2 1 1,-1 0-2,-2-1 1,-6 2 1,-1 5-1,-4 2 1,-5 0 1,9 6 1,-9 7 2,5 7-2,-5 4 1,0 5-3,-4-3-2,-2 6 0,1-3-1,-2 4-2,0-3 4,0-1-2,0-10 0,0 1-1,0-1-2,-2-8-3,-2 7-1,4-7-6,-3-1-11,-1 3-24,4-9-39,0 1-103,0-5-77</inkml:trace>
  <inkml:trace contextRef="#ctx0" brushRef="#br0" timeOffset="227234.0266">3444 16908 582,'0'0'12,"0"0"-3,0 0 4,0 0 0,0 0 0,0 0-5,0 0-2,0 0-2,0 0-4,0 0 2,144-117-1,-115 98 0,-1-1 2,-3 1 0,-2 0 0,-3 2 0,-4 2-1,-5 3 1,-6 7 1,-1-2 2,0 3 4,-2 1 3,1 0 1,-3 3 0,0-2 0,0 2 0,0 0-1,1-1 0,-1 1-6,0-1-4,0 1 0,0 0-4,0 9 2,0 1 1,-1 9-3,1 3 2,0-2 0,3 6 0,5-2-1,-2 1 1,4-2-1,-1-4 0,2 1-2,-2-3 3,0-4-1,-1-4 0,-2-2 0,-3-6-3,0 3 3,3-4 0,0 0 1,1 0 0,3 0-1,-3 0 2,3-7-1,2-3 3,-5 1 0,-1 1-1,2-4-1,-4 3 1,-2 6 2,1-2-2,-3 5 3,0 0 1,0 0-3,2 0-1,-1 15-2,-1 7-3,0 12-2,0 4-5,3 5-18,0 1-30,2 5-101,4 2-126,-3-1-11</inkml:trace>
  <inkml:trace contextRef="#ctx0" brushRef="#br0" timeOffset="229661.7614">2709 14270 591,'0'0'6,"0"0"-7,0 0-4,0 0-4,0 0-2,0 0-7,0 0-17,0 0-36,0 0-79,0 0-77</inkml:trace>
  <inkml:trace contextRef="#ctx0" brushRef="#br0" timeOffset="229806.013">2779 15144 588,'0'0'-2,"0"0"-3,0 0 0,0 0-12,0 0-36,0 0-135,0 0-52</inkml:trace>
  <inkml:trace contextRef="#ctx0" brushRef="#br0" timeOffset="229953.3998">3058 16179 640,'0'0'-204,"0"0"-88</inkml:trace>
  <inkml:trace contextRef="#ctx0" brushRef="#br0" timeOffset="231212.6173">2644 13296 340,'0'0'46,"0"0"-1,0 0-6,0 0-7,0 0-4,0 0-4,0 0-6,0 0-2,0 0-5,-17-19-1,17 18-5,-1-1-2,-1 0-2,2 2 1,0-1 2,0-4 3,6-1-1,11-1 0,4-2 0,2-1-1,7 3-1,-1-2-4,1 1 4,-1-1-4,-3 1 2,0-1 1,-4 1 0,-6 4 0,-4-1 1,-1 2-1,-5 3 2,0-2-1,-6 2 2,0-3 1,0 3-1,1 0-2,-1 0-1,3 0-4,-3 0 0,3 0-8,-3 0-9,3 0-21,-3 0-31,4 0-88,0 8-104</inkml:trace>
  <inkml:trace contextRef="#ctx0" brushRef="#br0" timeOffset="231960.2212">3568 17273 742,'0'0'4,"0"0"0,0 0 6,0 0 4,0 0 1,0 0-3,0 0-3,0 0-1,0 0-9,210-19 6,-160-1-6,0 1 2,-4 2 0,-6 6-1,-6 1 2,-11 3-2,-10 4 1,-2 3-2,-6 0-3,-1 0-2,3 2-6,-4 7-13,-3 5-30,0 9-96,-14-4-139,-10 1 8</inkml:trace>
  <inkml:trace contextRef="#ctx0" brushRef="#br0" timeOffset="243160.1869">2442 13121 314,'0'0'51,"0"0"-1,0 0-5,0 0-4,0 0-7,0 0-6,0 0-4,0 0-5,0 0-6,-12-6-5,10 6-7,0 0-2,-1 0-5,-1 10-8,-5 7-24,2 5-64,-3 2-143</inkml:trace>
  <inkml:trace contextRef="#ctx0" brushRef="#br0" timeOffset="243383.5249">2555 13977 623,'0'0'8,"0"0"-8,0 0 0,0 0-8,0 0-10,0 0-17,0 0-58,0 0-147,0 0 3</inkml:trace>
  <inkml:trace contextRef="#ctx0" brushRef="#br0" timeOffset="243526.0435">2686 14512 752,'0'0'-8,"0"0"-20,0 0-45,0 0-158,0 0-49</inkml:trace>
  <inkml:trace contextRef="#ctx0" brushRef="#br0" timeOffset="243677.0271">2759 15262 815,'0'0'-7,"0"0"-16,0 0-34,0 0-153,0 0-84</inkml:trace>
  <inkml:trace contextRef="#ctx0" brushRef="#br0" timeOffset="245819.2046">4107 14100 487,'0'0'37,"0"0"2,0 0-5,0 0-9,0 0-8,0 0-6,0 0-1,0 0-2,0 0-4,-59 0-3,59 0 1,0 0 0,0 1 1,2-1 2,12 0 0,8 0-2,8 0 0,2-3 0,1-2 0,2 0 3,1-2-1,-1 0 1,2-1 1,0 1-2,-3 0 2,1 0 1,-6 1-2,1 0-1,-11 3-3,1 0-1,-10 1 0,-4 1-1,7-1 0,-7 2 0,-1 0 0,0 0-1,0-1 0,3 1-2,-2 0-2,0 0-2,-6 0-2,4-2-3,2 1-8,5-2-8,-2 1-19,1 1-24,0-1-46,-4 2-62,0 0-54</inkml:trace>
  <inkml:trace contextRef="#ctx0" brushRef="#br0" timeOffset="246151.7836">4287 14195 455,'0'0'35,"0"0"-1,0 0-11,0 0-8,0 0-7,0 0-1,0 0 4,0 0 2,0 0 2,0 0-3,52 6 1,-26-4-1,6-2 4,-2 0 2,-1 0 3,4-2 0,-2-2-1,-1 0 0,2-1-4,-2 2-3,-1 0-3,-3 0-4,-6 1-2,-11 2-2,4-1-1,-7 1-1,-2 0-1,3 0-1,-4 0-1,2 0-3,0 7-11,-2 8-31,-3 3-98,-11 9-145,-11 0-7</inkml:trace>
  <inkml:trace contextRef="#ctx0" brushRef="#br0" timeOffset="247712.4743">5403 15125 595,'0'0'14,"0"0"-4,0 0 0,0 0-4,0 0-2,0 0-3,0 0 0,0 0 0,0 0 1,0 0 0,52-121 3,-35 121 1,2 11 2,-6 6-2,0 5 0,-3 3-3,-5 4 2,-1 1 3,-4 4-7,0-2 6,0 0-3,-6-3 2,-1-1 1,0-2-1,-2-2 1,2-1-2,-3-3 0,4-6-1,3-6-2,0-4 0,3-4-1,0 0 0,0 0-1,0 0 0,0 0 2,0 4 0,3-1 2,7-3-4,9 0 1,-2-4 1,8-7-1,-2-5-1,-1-1 0,1-3-1,-3-2-1,2-5 1,-1-1 1,0-6-7,0-2 4,-3-3-5,-1 0 5,-4-1 2,-3 0 2,-4 2 1,-2 4 2,-2 10 0,-2 3 0,0 7 3,0 8-3,0-1 3,0 7-2,0-1-1,-2 1-1,-5 14-3,0 10 1,-2 11 0,2 4-1,4 2 0,2 0 1,1-4 4,1-4-5,5-3 4,4-4-3,0-2-3,0-4 2,3-8-4,-4-1 1,4-5 1,-6-1 0,5-5 0,5 0 1,-5 0 0,5-2 0,-8-1 1,-1-4 0,2 2 1,-4-3 2,0-1-1,-5-1 3,2 0-1,-3-2-3,-1-5-5,-8 5-1,-1-2-12,-3 3-12,-2 4-19,3 3-48,-6 1-107,5 3-71</inkml:trace>
  <inkml:trace contextRef="#ctx0" brushRef="#br0" timeOffset="247856.3537">6100 15145 777,'0'0'21,"0"0"0,0 0-4,0 0-8,0 0-13,0 0-23,0 0-34,0 0-100,0 0-138,0 0 6</inkml:trace>
  <inkml:trace contextRef="#ctx0" brushRef="#br0" timeOffset="248423.864">6343 14772 684,'0'0'24,"0"0"4,0 0-7,0 0-6,0 0-7,0 0-4,0 0 4,0 0-5,0 0 3,127 0 0,-126 21 0,-1 3-1,0 2-1,-8 1-1,-1 2 0,0-2 2,-2-2 2,1 0-2,2-6-1,2-2-3,1-7-1,5-3-1,-1 4 2,1-5-3,0 2 1,0 0 0,8-4 0,-1 1 0,5-5 1,8 0 0,0-1-4,8-8 0,-5-5-4,1-1-1,0-4-4,-1-1-1,-3-5-3,2-4 2,-4-1 3,0-4 6,-2-2 1,-2-2 4,-2 0 3,-5 2 2,-1 2 0,-2 3 5,-2 7-1,-1 11 8,-1 6 4,0 7-2,0 0-2,0 0-4,0-2-6,2 2-1,-2 0-2,0 9 0,0 11 1,-2 7 0,1 5-2,1 1-1,0 0 0,3-2-3,1 0 2,9-5-1,-3-2-1,3-4 2,-3-1-3,5-4 1,-4-4-1,2-4 0,-3-2 1,2-5 2,5 0 2,-7 0-2,3-2 3,-1-5 3,-8 1-1,5-5 3,-6 2 1,-3 0-1,0-5 0,-9 5-2,-7-1-6,-4 10 0,-9 1-5,-7 20-10,-9 11-14,-5 14-38,-3 9-126,-3 6-117</inkml:trace>
  <inkml:trace contextRef="#ctx0" brushRef="#br0" timeOffset="256080.2917">3799 13087 576,'0'0'12,"0"0"-6,0 0 1,0 0-1,0 0-3,0 0-4,0 0 2,0 0 2,0 0 4,0 0 7,3 63-7,2-5 2,-1 6-5,-1 7-2,4 7 2,-3-2-4,2 2 4,-2-3-4,1-4 1,0-3 3,0-6-3,0-8 2,2-4-3,-3-7 0,0-7 1,1-4-2,-1-7 2,-1-6-2,0-2 1,1-7-1,0-1 0,-1 1-2,-1-5-1,1 3-6,-2-3-3,1 0-10,1-1-17,-3-4-33,0 0-73,0 0-94</inkml:trace>
  <inkml:trace contextRef="#ctx0" brushRef="#br0" timeOffset="256813.1085">3791 13041 511,'0'0'18,"0"0"3,0 0 0,0 0-1,0 0-9,0 0-5,0 0-5,0 0-1,0 0-1,0 0 2,-6-17 1,6 15-2,13 1 3,3 1 1,10 0-2,0 0 1,7 0 1,2 0-4,10 0 2,0 0 2,4 0-3,0 0 3,3-7-1,0 0 0,-3-3 4,3 1-3,-1-1 1,-5 0-3,0-2-1,-4 2 1,-1 1-1,-2 1 2,-6 1-1,0 2 0,-2 1 0,-11 0-1,-1 3 2,-6 1-1,-9 0 1,9 0 1,-8 0-2,0 0 2,1 0-1,-6 0-1,0 0 2,0 0 0,1 0-1,1 0 2,0 3-3,2 0 1,0 5-2,-2-1 0,2 4 0,3 4-1,-1 3 0,1 9 0,-1-1 0,5 6 3,-2 0-5,0 10 4,-2 5 3,3 7-4,-3 7 5,-1 5-5,0 4-1,-3 2 2,2-3-3,0-3 4,-2-6-3,-2-3 1,2-6 4,-1-4-4,-2-3 4,0-2-3,0-8 0,0-1-2,0-4 2,0-9 0,0 0 2,0-8-2,-2 0 0,1-2-1,-1-5 1,2 2 2,0-7-2,0 0 2,0 0 0,-1 0 0,-1 5 2,-1 0-1,-8 2-2,-1 2-1,-9-1-1,-14 0-1,-3 3 0,-12-1-1,-10 2 0,-3 4-1,-8 2 1,-4 1 1,-3 1 0,-2-1 2,-2 2-3,8-4 3,3-2-3,6-5-1,10-1-6,6-1-5,10-3-9,10-1-18,15-3-69,8 1-167,6-2-10</inkml:trace>
  <inkml:trace contextRef="#ctx0" brushRef="#br0" timeOffset="258412.1191">5215 16545 493,'0'0'12,"0"0"5,0 0 4,0 0-3,0 0-1,0 0-6,0 0-2,0 0 3,0 0-1,-4 4 3,4-4 1,0 3 1,0-3-2,0 0-1,0 0-5,4-7-2,6-8-3,0-2 0,-4-2-3,3-4 4,2 0-5,-5-3 3,4 1 0,-1-2 0,-2-4 2,-1-1-3,1-3 2,-2-1 0,3-1 1,-4 0 0,2 1-2,-1 4-2,-4 3 2,2 11-1,0 6 1,-3 7 0,0 5 0,0-1-1,0 1-1,4 0 0,-3 0 1,4 9 2,2 12 1,2 11-2,2 8-1,-2 4 2,3 1-4,-1 1 2,0-5-2,-1-3 2,1-3-1,1-3 0,-2 0 3,0-2-6,-3-1 4,0-4-2,-2-6-4,-4-2 0,2-5-2,-3-7-5,1 6-5,1-4-6,-2-2-11,1 2-17,-1-7-27,0 0-38,0 0-86,0 0-15</inkml:trace>
  <inkml:trace contextRef="#ctx0" brushRef="#br0" timeOffset="258584.4767">5328 16383 554,'0'0'28,"0"0"-5,0 0-5,0 0-5,0 0-8,0 0-4,0 0-3,0 0-9,0 0-11,95-88-34,-72 76-86,-3 2-109</inkml:trace>
  <inkml:trace contextRef="#ctx0" brushRef="#br0" timeOffset="259212.0142">5662 16495 415,'0'0'61,"0"0"-7,0 0-11,0 0-11,0 0-5,0 0-5,0 0-3,0 0-7,0 0-8,20-13 0,-16-3-4,1-2 4,-1-8 1,0 2 2,-1-1 0,2-3 1,0 0 1,-2-2 0,0-1 0,1 1-1,-1 0 0,0-1-3,1-1-1,0-1-3,-3 3 0,5 0-1,1 1 2,-4 4-2,3 8 1,-3 5-2,-2 9 0,-1 3 0,0-2 0,0 2 0,0-2 2,0 2 1,3 0 1,4 7 1,-1 12-1,0 7 0,-2 6-2,3 1 0,0 4-1,-1-3-1,0 3 1,0-4 2,1-1-1,0-2 1,1-2-2,-1-2 0,-1-11-2,-1 0 2,-2-4-1,1-3 1,1 5 1,-2-6-1,1 1-2,-4-5 0,6 5-2,-3-5-2,4 2-1,-3 2-7,-1-4-6,0 0-9,0-2-10,0 2-14,0-1-22,1 1-33,-4-3-62,0 0-60</inkml:trace>
  <inkml:trace contextRef="#ctx0" brushRef="#br0" timeOffset="259401.5501">5715 16278 516,'0'0'20,"0"0"5,0 0-1,0 0-3,0 0-9,0 0-9,0 0-3,0 0-7,0 0-15,0 0-25,168-72-100,-149 65-101</inkml:trace>
  <inkml:trace contextRef="#ctx0" brushRef="#br0" timeOffset="261055.4862">5403 17016 512,'0'0'40,"0"0"-3,0 0-9,0 0-10,0 0-11,0 0-5,0 0-2,0 0 1,0 0 2,-6-11 1,12 7-1,7-6 2,2 3-1,5-1 0,0 1 1,-1 0-3,1 1 1,-5 4 0,2-3 1,-2 2 1,-3 1-2,4-3-1,-6 1-1,-7 3 0,4 1 0,-7 0 3,0-2 1,0 2 0,2 0 1,-1 0-2,1 0 2,-1 0-2,0-1-1,1 1 0,0 0-1,0 0-1,0 0 2,-2 0-1,1 1 0,-1 11 1,3-1 0,-3 7 0,0 2-3,0 3 3,0 6-4,-6 3 5,-2 4 0,-1-3-1,0 2 8,-2 0-4,1 2 8,-1-3-9,0-2-3,1-2 4,-2-2-4,4-4 4,-1-2 1,0-1-3,5-8-1,-2 1 0,3-4-2,2-5-3,1 2 0,0-7 0,0 0 1,0 2 1,1 1 2,12-1 0,3-2 2,3-2-1,7-8-2,-3-2-1,0 0-3,1 0 4,0-3-3,-1 3-2,-3 3 3,-6-1-4,1 2 3,-6 4 0,1-1-4,0 0-2,-5 4-2,4-1-6,-4 0-7,-1 0-9,2-1-18,0 0-15,0-3-31,1 0-43,-6 1-85</inkml:trace>
  <inkml:trace contextRef="#ctx0" brushRef="#br0" timeOffset="261272.6681">5410 17130 458,'0'0'25,"0"0"-3,0 0 1,0 0 0,0 0 0,0 0-3,0 0-8,0 0-5,0 0-6,138-39-6,-105 27-10,0 0-18,-1 0-31,2-3-115,-2 1-61</inkml:trace>
  <inkml:trace contextRef="#ctx0" brushRef="#br0" timeOffset="261737.3683">5942 16823 642,'0'0'21,"0"0"-5,0 0-8,0 0-4,0 0 0,0 0 4,0 0 3,0 0-3,0 0-1,0 0-3,106-51 0,-80 41-1,0 3 0,-7 0 0,-1 4-2,-6-1 0,-7 3 1,6 1 0,-4 0 1,-3 0 3,4 0 4,-2 8 0,-1 7 3,-2 9-2,-3 0-4,0 5-1,-7 4-1,-2 6-2,-1-5 2,-3 2 0,0-2-1,1 0 1,-2-3-2,4 1 3,-3-5-2,3-2 1,-3-1-2,7-1 2,-1-3 8,2-3-6,1 0 3,4-5-9,0 0-1,0 0-1,0-8 2,0 6-2,0-5 1,6 3-1,0-1 0,1-4 3,3 2-2,0-5 1,7 0-1,-2 0 0,8-5-1,-4-5-2,3 0-1,-2 0-7,-2-2-5,0 0-12,-1 0-14,-2 0-24,-1 0-48,1 0-97,-5-3-73</inkml:trace>
  <inkml:trace contextRef="#ctx0" brushRef="#br0" timeOffset="261955.9873">5971 17033 698,'0'0'19,"0"0"-1,0 0 1,0 0-3,0 0-3,0 0-1,0 0-3,0 0-2,0 0-1,194-43-4,-148 26-1,-4-2-3,0 0-5,-7 6-3,-8 3-14,-4 6-14,-11 3-41,-3 1-113,-6 0-94</inkml:trace>
  <inkml:trace contextRef="#ctx0" brushRef="#br0" timeOffset="273735.6249">5147 12837 350,'0'0'15,"0"0"1,0 0 2,0 0 1,0 0-1,0 0-3,0 0-4,0 0-4,0 0-4,0 0 2,3-26 5,-3 26 7,0 14 5,0 8 0,0 15-1,0 7-5,0 8-2,0 9-3,0 5-2,0 6-1,0 3-3,0 4-1,0 1-2,0-3-2,0-3 2,6-4-3,1-5 3,0-5 3,2-5-3,-2-8 3,0-4-3,1-8-2,-1-6 2,-1-11-1,-2-3 1,-2-4-2,1-7 0,-1 1 0,-2-5-4,0 0-2,0 0-6,4 4-8,-2 0-13,2 0-36,-1-1-73,-3-3-100</inkml:trace>
  <inkml:trace contextRef="#ctx0" brushRef="#br0" timeOffset="274880.8841">5170 12753 410,'0'0'13,"0"0"2,0 0 5,0 0 2,0 0-2,0 0-8,0 0-5,0 0 2,0 0 1,-11-1 5,11 1 1,0 0-1,1 0-3,15 0-2,8 0-2,10 0 1,3 0 0,3 0-1,10-2-1,3-1-4,5 0 1,2-1-2,6-1 0,5-1 2,5 0-2,6-2 1,4-1-1,7 0 0,2-3 0,3 0 0,1-2 1,1 1 1,1-1-2,-4 0 1,2 1-1,-2-1 2,-3-1-1,-4 1 0,0 0 2,-5 1-6,-4 1 2,-6 1-3,0 0 4,-7 4 2,-6 2-2,-4-2 0,-6 2-1,-7 3-1,-4-1 1,-6-1-1,-4 3 0,-11 1 1,-1 0-1,-7 0 1,-8 0-1,4 0 1,-8 0 0,0 0 2,0 0 2,2 0 1,-1 0-1,0 0 0,1 0 0,0 0-2,-1 0 1,1 0-2,-1 0-1,1 0 1,-2 0-2,0 0 0,4 0-2,-4 0 1,0 0 0,0 0 0,3 0 3,-3 0-2,1 0 0,-1 0-1,2 5 0,2 0 1,-3 7-1,1 6 5,-2 7-6,0 8 6,0 3-4,-2 7 0,-5 8 0,-1 7 0,5 10 0,-5 4 0,0 6 0,2 4 2,0-3-1,0-1 3,2-2-3,1-4-2,2-2 1,-1-7-2,2-5 4,0-7-5,0-5 6,0-8-5,2-6 4,-1-11-2,-1-1 0,0-8 1,0-5 0,3 3 0,-2-5 0,-1 0-1,2 0 1,-2-5-1,0 0 1,0 0 0,0 2 0,0 3 0,0 0 0,-2 3 0,-2-1 1,-3 1-2,-2 1 1,2-3 4,-2 3-4,-5-1 5,8-3-6,-10 5 1,2-5-1,-3 3 1,-4 0-2,-2 0 1,3-3 1,-2 2 0,-3-2-1,-2 0 1,-3 0-1,-5-1-1,-4 3 2,-4-2-1,-6 2 0,-2 1 0,-6 0 0,-3 1-1,-4 1 1,-5-2 0,-6 2 1,-2 0-1,-4 1 0,-6 0 1,-2 1 0,-1-2-1,-3 2 0,1 0-1,-2 0 0,0 1 2,0-2 0,3 1 0,1-3 0,2 0 1,7-2-1,3 1 1,0-2 1,7 2-1,2-1 2,8 1-1,9-3 2,5-1-1,10-1-1,14-2-1,10-1-1,5 2-3,8-2-1,-2 0-5,2 0-6,0 0-9,-3 2-33,3-2-172,0 0-68</inkml:trace>
  <inkml:trace contextRef="#ctx0" brushRef="#br0" timeOffset="290713.906">20027 13362 50,'0'0'10,"0"0"2,0 0-2,0 0 2,0 0 0,0 0 2,0 0 3,0 0 2,0 0 2,4-7 2,-4 5-1,0 2-4,0 0-3,2 0-4,-2-2 0,0 2-3,0 0-1,0 0-2,0 0-2,0 0 1,0-1-2,1 1 1,-1 0 2,0 0 1,0 0 2,0 0-2,0 0 2,0 0-1,0 0 1,0 0 1,0 0-1,0 0-1,0 0 1,0 0-1,0 0 1,0 0 0,0 0-2,0 0-1,0 0 1,0 0-4,0 0 2,0 0 1,0 0 0,0 0 0,0 0 1,0 0 0,0 0-1,0 0 0,0 0 1,0 0-2,0 0 0,0 0-1,0 0-1,0 0 0,0 0 0,0 0 0,0 0-1,0 0-1,0 0 1,0 0-1,0 0 2,0 0 0,0 0 0,0 0 1,0 0-1,0 0 1,0 0 1,0 0 1,0 0 1,0 0-2,0 0 1,0 0-1,0 0 0,0 0 1,0 0-2,0 0 0,0 0 0,0 0-1,0 0-1,0 0 1,0 0 1,0 0-2,0 0 0,0 0 0,0 0-1,0 0 0,0 0 0,0 0 0,0 0 0,0 0 0,0 0 1,0 0-1,0 0 0,0 0 0,0 0 0,0 0 0,0 0 0,0 0 0,0 0 0,0 0 0,0 0 0,0 0 0,0 0 0,0 0 0,0 0 2,0 0-2,0 0 0,0 0 0,0 0 0,0 0 0,0 0 0,0 0 0,0 0 0,0 0-1,0 0 2,0 0-1,0 0 0,0 0 0,0 0 0,0 0 0,0 0 0,0 0-1,0 0-1,0 0-4,0 0-3,0 0-12,0 0-17,0 0-60,0 0-127</inkml:trace>
  <inkml:trace contextRef="#ctx0" brushRef="#br0" timeOffset="295299.1564">20160 13546 258,'0'0'48,"0"0"1,0 0 0,0 0-2,0 0-6,0 0-7,0 0-5,0 0-6,0 0-2,-19-145-1,17 136 0,1 4-3,-3-3-1,1 4-3,0 1-2,0-1-2,3 4 1,-1-1-4,1 1-1,0 0-2,-2-2-3,2 2 1,-1 0 1,1 0-1,-3 0 3,0 10 2,0 7 0,-1 7 1,1 1 0,1 1 1,2 1-2,0 1 0,0-1-1,0 0-1,0-1-3,3-2 2,0-1-2,0-2 3,1-2-2,-1-4 1,0 2-1,0-3-1,0-3-1,0 5-2,-2-7 2,1 1 1,-1 0 2,-1-5-2,2 7 1,-2-6-6,0 1-1,0 3-4,0-4-2,0-2-3,0 3-12,0-7-16,0 0-32,0 4-42,1 2-98,0-1-37</inkml:trace>
  <inkml:trace contextRef="#ctx0" brushRef="#br0" timeOffset="295632.4572">20350 13605 654,'0'0'3,"0"0"0,0 0 1,0 0-1,0 0-1,0 0-1,0 0 0,0 0 0,0 0-1,0 0 2,10 132-1,-3-124 0,0-3 0,-1 0 1,-1-3 1,6 0 0,-5-2 0,6 0 0,5 0-1,-3-9 1,1 1 1,0-4 0,-6 3 2,-3-4-1,-1-4 3,-5 1 0,0-7-1,-5 2-1,-3-1-1,-5 3-5,-4 2 2,-1 2-2,-3 4-1,-2 5-1,1 2-4,-1 4-5,1 5-6,2 7-10,4 0-19,5 5-39,3-3-106,7 3-70</inkml:trace>
  <inkml:trace contextRef="#ctx0" brushRef="#br0" timeOffset="297425.0104">21004 13330 514,'0'0'40,"0"0"-5,0 0-3,0 0-7,0 0-4,0 0-6,0 0-4,0 0-2,0 0 3,0 0 2,-22 3 2,14 26-3,3 8-2,1 2-4,3 3-5,-1 3 1,2-4-3,0-3 1,0-3 1,3-5 1,0-2 3,0-9-4,0 0 0,-2-7-1,2 0-1,-2 0 1,-1-7-1,2 0 1,-2-5 0,0 0 0,0 0-1,0 2 0,1-1 0,-1 1 0,0-1-1,0 1 0,2 0 0,-2-2-2,0 2-2,0-2-2,0 3-3,1-3-4,-1 0-5,0 0-10,0 0-17,2 0-30,-2 0-42,1 0-71,-1 0-48</inkml:trace>
  <inkml:trace contextRef="#ctx0" brushRef="#br0" timeOffset="298391.9771">21170 13530 297,'0'0'52,"0"0"-3,0 0-8,0 0-6,0 0-7,0 0-2,0 0-2,0 0-1,0 0-1,0 0-3,0-17-4,-1 17-5,-1-1-2,1 1-3,-2 0 3,0 0-3,-5 1 3,2 6-1,-2 5 1,3 2-1,3-4-1,-2 9 1,3-9 0,-1 5-1,2 2 0,0-3-1,0 4-1,0-8 0,3 1 0,1 1 0,1-3-1,-1 1-1,-1-2 0,3 1 0,-2-1-1,1-1 2,-2-3 0,-1-1-1,2-1 1,1 1-2,-2-2 1,5 3 1,-3-2 0,0 0-1,5-2-1,-4 0 0,6 0 0,4-2 2,-7-3-2,6 0-1,-3-4 0,-1-1 3,0 1-3,-1-1 2,-2-1-2,-3 2 1,1-6 0,-4 5 1,0-3-2,-2-6 0,0 1 1,0-3-1,-6 1 1,2 6-1,-2 1 0,-4 1-1,4 5 0,-6-5-2,0 7 0,1 2-1,-7-1-1,8 3-1,-2 1-1,-8 0-4,9 1-5,-6 4-9,2 1-11,6-2-22,-2 5-34,6-1-68,5-4-90</inkml:trace>
  <inkml:trace contextRef="#ctx0" brushRef="#br0" timeOffset="299160.2837">21834 13363 633,'0'0'29,"0"0"-10,0 0-4,0 0-4,0 0-5,0 0-4,0 0 1,0 0 3,0 0 4,0-12 3,0 28 1,0 6-2,0 10-3,0 0-3,0 3-1,0-1-4,0-2 1,0-1-2,0-2 1,0-3-1,0-8 1,1 0-1,-1-5 1,0-1-1,1 3 0,-1-10 0,0 7-2,0-7-1,0 0-5,0 2-3,0-3-5,0 1-9,0-2-14,0 4-24,0-4-38,0 1-71,2 1-82</inkml:trace>
  <inkml:trace contextRef="#ctx0" brushRef="#br0" timeOffset="299528.7418">22003 13580 649,'0'0'11,"0"0"-8,0 0-3,0 0 1,0 0 0,0 0 2,0 0-1,0 0 2,0 0-1,0 0 1,-3 87-1,3-68 0,0-4-1,3 0 2,2-6-3,2 3 2,-2-4 0,1-3 2,2-1 0,0-1 0,1-1-1,1-2 0,6 0 0,0 0 1,2-9-1,-1 1 0,-2-4 1,-3-2 0,-1-1 0,-2 0 0,-2-4 1,-2 6-2,-5-4 0,0-1-2,0-1 1,0-6-3,-7 4 0,-4 1-1,-3 4-1,-2 3-1,-1 2-3,-2 5-4,3 1-4,0 4-8,0 1-16,3 0-28,-3 6-60,7 4-124,4-3 9</inkml:trace>
  <inkml:trace contextRef="#ctx0" brushRef="#br0" timeOffset="299946.5044">22966 13249 711,'0'0'29,"0"0"-10,0 0-4,0 0-7,0 0-5,0 0 1,0 0-3,0 0 2,0 0 0,0 0 2,-44 60-1,41-39 0,3 2 0,0-1-2,0 2 0,0-2-2,3-7 0,-1 2 1,-1 1-2,1-6 2,-1 10-5,-1-10-3,0 3-5,2 0-10,-2-1-14,0 1-22,0-8-43,0 5-80,3-7-82</inkml:trace>
  <inkml:trace contextRef="#ctx0" brushRef="#br0" timeOffset="300300.7115">23138 13399 596,'0'0'16,"0"0"0,0 0-2,0 0-6,0 0 0,0 0-1,0 0-3,0 0 1,0 0-2,0 0 0,-3 181 1,7-171 2,1-3 3,1 1 4,-1-4 1,4 1-1,1-5-1,3 1-2,3-1 0,3-3-4,0-2 2,-4-5 0,0 0 0,1-1 2,-5-2 0,-2 1 0,-3-2 0,-3-1-1,-3-2-1,0-2-5,-12 3 1,1-1-3,-7 4 0,-1-1 0,-2 4-2,-4 3-1,2 4-4,0 1-6,0 2-8,0 0-13,0 7-25,1 3-59,-1-1-162,3 5-8</inkml:trace>
  <inkml:trace contextRef="#ctx0" brushRef="#br0" timeOffset="302485.1976">21688 16767 635,'0'0'25,"0"0"-2,0 0-3,0 0-1,0 0-3,0 0-3,0 0 0,0 0 0,0 0 3,30 0-2,-7 0-2,-1 0-3,3 0-3,-1 0 1,0 0 0,1 0-2,-1-5 2,-6 4-2,1 0 0,-7 1-2,-1 0-1,2 0-2,-7 0 0,0 0 0,-6 0 0,0 0 0,0 0 0,1 0 1,1 0-3,-1 0-1,1 0-2,-2 0-5,4 0-7,-3 0-5,1 0-15,-2 0-13,1 0-24,-1 0-40,2 0-102,5 0-44</inkml:trace>
  <inkml:trace contextRef="#ctx0" brushRef="#br0" timeOffset="302930.8416">22288 16595 572,'0'0'44,"0"0"-4,0 0-3,0 0-8,0 0-4,0 0-5,0 0-3,0 0-2,0 0-5,0-14-2,0 14-3,0 0 0,0 0 1,-3 5 1,-3 10 3,2 5-1,0 3 0,0 3-3,2 3-1,-1 0 0,0-1-2,0 3 1,0-3-1,-1-1-2,2-5 3,2-5-1,0 0-1,0-3 1,0-2-2,0-1-1,0-5 2,0 0-2,0 2 0,0-8 2,0 0-3,0 0 1,0 1 1,0 1-1,0-1 0,0 1-1,0-1-3,0 1-3,0 0-1,0-1-6,0 1-10,0-1-13,0 2-25,0-3-68,0 1-155,-1-1-16</inkml:trace>
  <inkml:trace contextRef="#ctx0" brushRef="#br0" timeOffset="312551.7759">14851 17116 574,'0'0'17,"0"0"0,0 0 3,0 0 2,0 0-2,0 0-6,0 0-4,0 0 1,0 0 2,-61 100 5,51-39-2,1 6 1,2 0-7,3 1-4,2-6 1,2-6-2,0-3 3,0-3-4,8-7 0,0-7-2,5-8-3,0-6 0,6-7 1,-1 2 0,5-9-2,0-1 2,3-4-2,-1-3 3,3 0 2,3-7 1,-1-4-1,2-2-4,0-4 1,-3-3 2,-3-1-3,-3-7 2,-5-3-1,-2-4-1,-3-3 2,-5-4 3,-1 1-4,-4-5 1,-3-2-2,-2-1-1,-8-2 1,-4 3-1,-2 2 1,-4 0-6,-3 7 8,-2 6-4,-5 7 4,0 9 3,-1 9-3,-2 6 0,-1 2-2,3 10-5,-2 10-4,5 3-5,2 6-14,7 2-20,6 1-41,9-3-96,4-4-79</inkml:trace>
  <inkml:trace contextRef="#ctx0" brushRef="#br0" timeOffset="312976.4953">15474 17237 709,'0'0'5,"0"0"-2,0 0 3,0 0 0,0 0 2,0 0-2,0 0-1,0 0-5,0 0 6,0 0-4,-16 445 4,16-387-1,0-5-2,3-7-4,7-10 2,3-7 2,2-7-3,3-3 0,1-9-1,3-5-2,1-5 1,1 0 7,1-3-2,1-9-2,3-7 0,-2-6-5,3-1 5,-5-5 4,0 2-3,-5-5 11,-1 0-6,-4-5 4,-4-4 4,-4 1-6,-4-6-5,-3-1 0,-5-3-4,-7 1 2,-6-1 0,-4 2-8,-3 2 4,-1 4-3,-3 10 6,-2 4 0,3 10-1,-1 8-3,1 9 0,2 3-6,3 3-5,4 7-12,3 7-14,7 1-20,8 6-46,1 1-90,11-1-65</inkml:trace>
  <inkml:trace contextRef="#ctx0" brushRef="#br0" timeOffset="313376.041">16110 17178 769,'0'0'24,"0"0"-11,0 0-4,0 0 3,0 0-8,0 0 7,0 0-4,0 0-2,0 0 0,0 0-2,-100 322 2,93-269-4,7-2 0,0-2 0,6-2-3,6-7 2,5-11 0,0-3 0,6-10-4,0-3-5,2-8 12,1-5-5,-1 2 4,1-1 4,3-1-8,-2 0 4,1-3-1,-1-9-2,3-3 1,-2-9-1,-1-3 0,-2-7 0,-3-1 0,-3-2 2,-1-4-2,-2-1 2,-6-4-1,-1-1-2,-6-6 2,-3 0 4,-2-1-7,-9-2-4,-4 1 4,-3 3-4,-5 9 6,-1 5 2,-2 11-1,-3 10-4,0 12 2,-1 5-5,0 7-5,0 18-8,3 8-12,3 9-14,9 4-36,7 2-69,8 1-111</inkml:trace>
  <inkml:trace contextRef="#ctx0" brushRef="#br0" timeOffset="313788.5279">16720 17207 757,'0'0'11,"0"0"6,0 0 2,0 0-4,0 0 1,0 0-9,0 0-5,0 0 0,0 0 3,-57 25-2,40 21 6,0 9-3,3 3-1,-1 3 1,4-2-4,2-2 0,3-6 0,5 0-1,1-7-3,4 0 2,4-4-6,6-9 5,2-4 2,7-11-3,-1-1 3,3-11-4,2 1-1,1-5 6,3-3-1,1-3-1,0-9 6,1-8-3,2-2 3,-2-6 5,0-3-2,-1-2-2,-7 0 2,0-3-6,-4-3-2,-7-1-1,-4 1 5,-6 0-3,-4-5 0,-1-2-4,-12-3-7,-3-1 4,-7 4 0,-3 1 2,-3 7 1,-4 9-3,-5 13-4,-7 11-7,1 9-13,-8 25-15,-3 14-41,1 14-86,-5 9-116</inkml:trace>
  <inkml:trace contextRef="#ctx0" brushRef="#br0" timeOffset="314340.1982">17844 16648 685,'0'0'10,"0"0"-1,0 0-1,0 0-1,0 0 1,0 0-1,0 0 3,0 0 0,0 0 0,0 0-1,179 192-1,-179-130-6,-9-3 1,-5-1 0,1-5 0,-4 0 3,-2-1-5,1-5 1,1 2-11,-3-8-13,1-1-35,1-8-159,-1-2-68</inkml:trace>
  <inkml:trace contextRef="#ctx0" brushRef="#br0" timeOffset="314487.7066">17800 17786 907,'0'0'0,"0"0"-7,0 0 7,0 0-7,0 0-20,0 0-33,0 0-150,0 0-95</inkml:trace>
  <inkml:trace contextRef="#ctx0" brushRef="#br0" timeOffset="334708.049">20012 14062 468,'0'0'14,"0"0"7,0 0 4,0 0 1,0 0-2,0 0-4,0 0-1,0 0-3,0 0-3,-14 2 1,12-2-3,2 0 1,0 0-1,10 0 2,6 0-1,6-2-2,1-3-1,0 0-1,2 1-2,-2-2 1,0 1-4,-7 1 1,1 0-2,-6 2-1,-7 0 0,7-1 0,-5 3 0,-1-1-1,0 1 1,-5 0 0,0-2-1,0 2-1,2 0-1,-1 0-5,1 0-3,-2 0-11,1 0-21,-1 0-29,2 0-66,3 0-121</inkml:trace>
  <inkml:trace contextRef="#ctx0" brushRef="#br0" timeOffset="335178.1381">20897 14009 459,'0'0'37,"0"0"2,0 0 1,0 0-2,0 0-6,0 0-4,0 0-4,0 0-1,0 0-6,0 0-5,-76 0-4,76 0-3,0 0 2,11-4-2,7 1-2,6-1 2,3 1-3,1 2 3,2-3-1,1 1 0,-3 2 1,1-2 0,-3 3 0,-8 0-1,-6 0-3,0 0-1,-6 0-1,0 0 1,0 0 0,-6 0 1,0 0-1,0 0-1,3 0-3,-2 0-1,0 0-3,1 0-6,-1 0-8,1 0-8,-2 0-27,9 1-41,-3 2-94,8 2-76</inkml:trace>
  <inkml:trace contextRef="#ctx0" brushRef="#br0" timeOffset="335634.9675">22087 14027 458,'0'0'29,"0"0"3,0 0 4,0 0-2,0 0-2,0 0-4,0 0-3,0 0-2,0 0-4,0 0 0,-101-84-2,83 80-1,8 1 0,-2 0-3,2-1-1,5 4-3,0 0-2,5 0-3,0-3-4,0 3 1,-1 0-1,1 0 1,0 0 1,0 0-1,0 0 3,1 0-1,13 0-1,4 0 1,8 0-4,-2 0 2,0-2 0,0 0 0,0-1 1,0 1-2,-8 1 0,1 1-1,-5-2-2,-6 2-2,5 0-3,-5 0-7,-1 0-14,2 0-24,-7 0-41,3 0-94,0 3-96</inkml:trace>
  <inkml:trace contextRef="#ctx0" brushRef="#br0" timeOffset="335946.1498">22928 13786 455,'0'0'73,"0"0"-7,0 0-10,0 0-5,0 0-4,0 0-3,0 0-6,0 0-7,0 0-6,116 1-7,-90-5-4,2-3-3,1 0-3,4-3 0,3 3-2,-2 0-2,1-1-1,-2 1-2,-2 2 0,-5 1-2,-7-1 0,-2 3 0,-1 2-5,-7 0-3,5 2-12,-5 3-16,-6-3-30,1 8-73,-4-1-158,-4 6-15</inkml:trace>
  <inkml:trace contextRef="#ctx0" brushRef="#br0" timeOffset="338028.5427">16605 16673 439,'0'0'1,"0"0"8,0 0 2,0 0 4,0 0-2,0 0-4,0 0 0,0 0 2,0 0 1,-62-52 4,46 47 0,-2 2 0,-1 1-1,-2-1-1,-7 3-2,1-4-1,2 3-1,-2-1-2,1 2 1,-6-2 1,2 2-1,-1 0 0,-2 0 0,0 0-3,-1 0 0,-2 0 1,2 0-3,-3 0 1,1 0 0,-3 2-1,3 1 0,0 1-1,-2-3-1,1 2 1,-1-2-1,-1 1 0,1 1 0,-2 0 0,1 0-1,-2 0 0,1 0 0,0 2 1,-1-4 2,1 2-4,1 2 3,-1-1-1,3 4-2,-2-2 0,1 2 2,1 0-4,-1 1 4,1 1 1,1 0-1,-2 2 1,3-2 2,0 1-3,0-1 2,1 3 0,2 3-1,1 0-3,-1 4 2,0 2 0,2 0 0,-1 2-1,2-2 3,0 2-1,2 2 2,3 0-1,0 1-1,1 1-3,0-4 4,4 3-1,-1-1 1,3-2-1,0 1 0,3 2 10,1 0-7,3 1 4,-3-2-3,7-1-6,-1-1 1,2-9 2,1 5-4,2 0 2,2-3 2,0 10-2,0-5 3,0 2-3,8-2 0,-2-2 1,1 0-1,2-1 0,2 1 2,1 2-3,2-3 3,-1-1-1,3 3-2,-1 1 0,3 0 0,0 1 2,2 0 1,2-2-1,0 4 2,1-3-2,1-3-3,0-2 1,3-2-2,-1 0-2,3 3 4,-1-1-1,2 1 2,0-5 1,0 5-3,0-2 1,0 4-1,0-3 1,0 2 1,1-1-2,2-1 1,0-3 0,2-2 2,-2 0-2,0-4-3,1-1 1,3-3 1,-1 3 3,1 0 0,3 3-1,-1-7 0,0 2-2,1-3-1,0 0 2,-1-2-2,-1 0 1,2 3 1,-1 4-1,-2 3-2,4-3 3,-4-2-1,1-3 4,1 1-3,1 2-3,1 2 5,1-7-6,-2 4 3,2-4 0,1 0-4,-2 0 5,0-2 0,2 0-1,-1-1-1,1-6-2,1 2 6,-1-3 2,0 0-4,-2 3-2,2 0-1,-4-1-3,-1 3 5,2-7 1,-2 4-4,-1 1 4,-2-1 5,0 1-6,-2-4-2,-1-3-1,-1-1 0,-4-4 3,2 4 1,-2 1 1,-1 2-4,2-1 1,-4-3-1,1 4 3,-2-6 0,-1 2-2,-1-2 4,-3 1-4,0 2 4,-3 0-2,-2 5 2,-1-3-5,-1-1 2,-2 2 2,2-7-2,-1-1 0,-5 6-2,-1-3 1,-1 5 1,-3-2 3,0-5-6,0 6 4,0-4-1,0 0 2,0 5-1,-3-8-2,-1 1-4,1 0 2,-4-6 3,4 0 1,0 0-1,-1 1 0,2 6-2,-2-1 1,1 0-1,-2 2 1,-4-5 0,4 2 3,-2 2-1,-1-2 0,0 1-4,1 2 2,-2-7-3,0 0-4,-4 2 7,3-1-5,-4 0 6,2 2 0,0-1 0,-2 4-2,1-6 1,-1 2 2,-1 3 1,-1-5-4,2 3 0,-6-3 1,4 1 0,-5-1 2,0-3-1,-2 0 1,1 3-2,-4-2 1,-3 5-1,-1 1 0,-4 5-1,-3 0 0,-6 3-7,-3 1-9,-4 1-13,-6 3-13,-2 2-17,-6 4-52,-3 1-144,-3 0-41</inkml:trace>
  <inkml:trace contextRef="#ctx0" brushRef="#br0" timeOffset="344902.5011">13212 17244 879,'0'0'-1,"0"0"2,0 0 1,0 0 4,0 0 3,0 0-6,0 0 5,0 0-10,0 0 2,0 0 3,515-332-6,-298 215-18,48-1-81,41-3-205,34 4-32</inkml:trace>
  <inkml:trace contextRef="#ctx0" brushRef="#br0" timeOffset="346103.824">12886 16903 797,'0'0'-5,"0"0"5,0 0 2,0 0 0,0 0 1,0 0-10,0 0-33,0 0-176,0 0-86</inkml:trace>
  <inkml:trace contextRef="#ctx0" brushRef="#br0" timeOffset="354594.9756">16615 13326 233,'0'0'1,"0"0"5,0 0 6,0 0 3,0 0 5,0 0-1,0 0-4,0 0 2,0 0 1,27-25 1,-25 21 3,-1-1 1,-1 5-2,0-6 0,0 2-5,0-2-5,0-5-2,-1 6-3,-4-4 0,0 2 0,2 2 0,-3-1-2,2 3 0,-4-2 1,-2-2-2,2 2-1,0 0 0,-2 2 1,0 1 2,6 0-4,-7-1 1,6 3 0,-8 0 0,1 0 2,1 0-2,-5 0-1,6 2 1,-5 3-2,2 0 0,-1 2 1,-4 1-1,5-1 0,2 0-1,-4 3 1,3-2 2,-4 3 0,1 0 1,1-1-1,-1 1 0,8-4 0,-6 4 1,6 0 0,1-4-1,-6 5-1,5 0 1,1-2 0,-3 2 0,4 2-1,-1-6 1,0 6-1,3-4 0,0 0 1,0 0-1,0 3 0,1-3 2,0-4-2,1 7 1,1-7 0,0 6-1,0 0 1,0 0-1,0 3 1,0-4 1,4 4 0,-1-5 1,1 0 0,2 4-1,-1-7 1,3 6-1,-1 0-1,-1-6-1,3 5 1,2-1 1,0-2-1,2 1 1,-2-2-2,2-1 1,4-3 1,0 1 2,4-2 0,-5-1-1,0 1-2,3-3 2,-2 0-1,8 0-1,-2 0 1,-4-5-2,4 2 3,-2-4-3,1 2 1,-3-2 0,3-1 0,-2-2-1,-1 1 1,-1-1 0,-1-1 1,0-1-1,-4 0 0,1-2 0,-1-1 0,0 0 0,-3-2 0,2-2 0,-1-1-1,0 1 0,0-2 1,-5 0-2,3 0 2,-5-3-2,-1 9 1,-2-6 1,-1 3 0,0 6 1,0-7-1,-7 4 0,0 5-1,-2-2 0,-5 4-1,-5 4-2,-2 4 0,-7 0-1,-4 0-6,2 4-8,0 6-17,2 1-19,0 0-38,3 0-49,11-4-106</inkml:trace>
  <inkml:trace contextRef="#ctx0" brushRef="#br0" timeOffset="357847.277">16450 14030 730,'0'0'13,"0"0"-9,0 0-3,0 0-6,0 0-28,0 0-109,0 0-140,0 0-4</inkml:trace>
  <inkml:trace contextRef="#ctx0" brushRef="#br0" timeOffset="359448.9519">16676 14122 535,'0'0'20,"0"0"-4,0 0 2,0 0-4,0 0-4,0 0-6,0 0-4,0 0 0,0 0-1,-107 7 0,59 3 1,-8 5 1,-5-3 1,-6 4 3,-4 0 6,-1 0 4,2-1 4,-1-3 0,5 0-3,6-3-3,5-1-3,8-1-1,7 0-2,15-4 1,9-1-4,11 0-1,5-2-1,-2 0-1,2 0 1,3 0 0,17 0 0,12-4-2,14-6 1,8 0-1,11-4 1,5-1-1,6-2 0,5 0-1,0 1 2,3 4-2,-2 0 2,-4 4-1,-3 3 0,-10 3 2,-8 2-2,-12 0-1,-11 0 0,-13 0-1,-7 1-1,-11 5 2,-5 4 0,-13 4 3,-8 6-2,-15 3 3,-9 1-3,-9-1 0,-8 4 0,-3-4-2,-3 0 2,1-4 2,-2-2-4,8-5 4,3-1-4,8-5 2,9-2 0,13-1 3,13-3-1,11 2 0,6-2-1,0 0 1,12-3-2,13-4 0,15-6 0,14-1 0,9-1 1,7 0-1,10 0 0,4-2 0,1 3 1,-3-3-1,-1 5 2,-9 0-1,-8 4 0,-12 3 0,-12 3-2,-15 1-1,-11 1 1,-12 0 0,-9 8 2,-15 7 0,-18 7 0,-13 2 0,-13 1-1,-8-1 1,-7 1-1,0-3 0,-1-2-2,2-3 3,5-2-2,4-1 2,8-4 2,10-1 2,13-1 2,15-5 3,10 1 1,10-4-2,5 0-5,19 0-1,14-10-2,16-2-1,18-3 2,12-3-1,14-2 0,7-2-1,7 2 0,-1 0-7,-5 2-19,-8 6-58,-13 4-201,-12 6-31</inkml:trace>
  <inkml:trace contextRef="#ctx0" brushRef="#br0" timeOffset="376111.517">17786 15500 112,'0'0'46,"0"0"0,0 0-2,0 0-2,0 0-7,0 0-4,0 0-1,0 0 0,0 0-1,16 5-3,-9-5-1,-1 0-5,5 0 0,-1 0-1,-2-4-3,2 1-2,-4-2-4,2-1 0,-2 0-3,0-2-3,-1 5-1,0-4 1,-2 2 0,-2 1 4,2-6-1,-1 4-1,-1-6 1,1 2 1,-2-2 1,0-5-1,0 1 1,-3 2-1,-3 0 2,-2 2-1,-1 0-1,0 1 0,0 2 1,2 3-2,-4 3 1,3-2-1,-5 5 2,-3 0-2,-1 0-2,-2 5 1,0 4-3,5 3-2,-2 2 1,3 1-2,0 2-1,3 1 3,1-2-3,2-2 1,3 0-1,1-4 0,3 2 0,0-2 1,0 0-3,0-1 2,0 2 0,3-2 1,1 2 0,3 1-2,-3-5 0,4 6 1,-4-8 1,6 0-1,0 2 1,-3-2 0,5 2 0,-2-3-1,-1 0 2,0 1-1,2-1 1,1 4-1,-1 0 0,1 0 1,-4 2-2,-2 2 3,0-4-1,1 6 1,-4-6-1,0 5-1,0-1 1,-3 0 1,0 0-1,0-1 1,0 5-1,-5-6 1,0 2 1,-1-4 0,-3-3 2,2 2 1,-2-5 4,-1 1-3,6-3 0,-6 0-1,-1 0-1,0-1-1,-2-6-3,5 2 0,2-4-1,-2-6 2,4 5-1,0-6 0,2-1-1,2-2-1,0-5 0,4 1-2,5-1 2,4 3-2,0-1-2,4 2-5,1 5-7,2 0-10,3 4-24,1 2-27,-1 2-81,4 3-121</inkml:trace>
  <inkml:trace contextRef="#ctx0" brushRef="#br0" timeOffset="376522.6299">18023 15379 761,'0'0'23,"0"0"-2,0 0-8,0 0-6,0 0-2,0 0-5,0 0 1,0 0-2,0 0 0,0 0 0,-18 125-2,18-101 3,5 2 0,-1-1-2,2-1 2,0-2-3,2-2-2,1-3 1,-2-7-1,2-1 0,3-1 3,-4-3 0,7-1 1,-5-2 0,0-2 1,9 0 1,-3-5-3,5-4 3,-2-2 0,-1-1 0,-1-3 5,-3-1-4,4-3 1,-5 0 2,0-1-3,-3 5 4,-3 3-2,-2 2 4,-4 6 1,3 1 2,-4 3 2,0-2-4,0 2-2,0 0-4,-1 9-3,-8 8-1,2 4-3,0 2-3,4-5-5,0 3-6,3-8-6,0 0-13,0 3-10,0-4-17,1 6-33,1-11-45,5 6-92</inkml:trace>
  <inkml:trace contextRef="#ctx0" brushRef="#br0" timeOffset="377063.2291">18078 14064 701,'0'0'22,"0"0"-6,0 0-5,0 0-2,0 0-7,0 0 0,0 0-2,0 0 3,0 0-2,-20 429-2,20-386 3,0-6-4,0-2 2,0-5-3,0-1-1,0-9 0,1 1-6,0-9-1,1 1-8,1 1-8,0-3-13,-2 0-17,1-6-32,-2 1-48,0-6-90</inkml:trace>
  <inkml:trace contextRef="#ctx0" brushRef="#br0" timeOffset="377294.4769">18013 14713 686,'0'0'19,"0"0"-1,0 0-5,0 0-4,0 0-2,0 0-2,0 0-2,0 0-1,0 0-1,0 0-1,83 84-4,-75-79-4,4 2-8,-4-1-14,-5-4-17,4 6-32,-4-4-53,3 4-78,0 1-27</inkml:trace>
  <inkml:trace contextRef="#ctx0" brushRef="#br0" timeOffset="377465.3197">18192 14743 656,'0'0'44,"0"0"-7,0 0-10,0 0-8,0 0-6,0 0-10,0 0-5,0 0-7,0 0-10,0 0-19,-82 82-24,59-59-62,5 4-137,-2-3-10</inkml:trace>
  <inkml:trace contextRef="#ctx0" brushRef="#br0" timeOffset="378595.6053">16503 15393 624,'0'0'26,"0"0"-8,0 0-5,0 0-6,0 0-5,0 0 1,0 0-1,0 0 3,0 0 2,54-35-1,-18 23 0,5 0 3,3-2-2,1-1 0,3-2-2,-5 3-2,-1-1-1,-7 6-2,-5-1-4,-12 3-5,-5 4-9,-9 2-10,-4 1-17,0 0-47,0 0-109,-3 9-66</inkml:trace>
  <inkml:trace contextRef="#ctx0" brushRef="#br0" timeOffset="378824.5364">16694 15359 700,'0'0'28,"0"0"-2,0 0-1,0 0-5,0 0-7,0 0-4,0 0-4,0 0-2,0 0-2,0 0 0,64 215-1,-64-188 1,0-3-1,-3 1 0,0-9-6,2 1-2,-1-6-7,1-5-11,1 6-14,0-6-18,0 0-34,0 4-52,3-7-80</inkml:trace>
  <inkml:trace contextRef="#ctx0" brushRef="#br0" timeOffset="379277.9438">16904 15523 705,'0'0'28,"0"0"-11,0 0-10,0 0-3,0 0 1,0 0-5,0 0 1,0 0-1,0 0 1,7 222-2,2-201 2,-3-5 2,-1-6-7,0-2 1,-5-4-2,5 0 0,-5-4 0,0 0 3,0 0 4,2 0-1,1 0 8,0-11-2,0-2 5,-2-5 3,-1-2 1,0 1 0,0-8-2,0 1-3,0 2-1,0-1 0,0 1-2,0 7 1,3 2 0,0 5-2,-2 6-1,4-1-2,-2 2-1,1-1-2,4 4 0,4 0 1,7 7-2,7 5-1,-3 3 2,3-1-2,-1-4 1,-1 1 0,-2-3-1,-8-3 0,2-5 0,-6 2 0,-1-2 1,2 0 0,-2-2 1,2-7 0,-6 1-2,4-4 1,-5-1 0,-2 0 1,-1-5 1,-1-1-1,0-3-2,0-5 1,0 0-5,0 3-4,0-2-10,0-1-14,0 10-14,3-2-29,3 4-51,-2 6-151,6 0-10</inkml:trace>
  <inkml:trace contextRef="#ctx0" brushRef="#br0" timeOffset="380136.349">17290 16136 755,'0'0'17,"0"0"-7,0 0-4,0 0-2,0 0-3,0 0-2,0 0 1,0 0 0,0 0-3,0 0 2,-12 104-2,12-86 0,2 0-1,-1-4 1,-1-2-1,2 2 0,-2-6-1,1-3 0,-1-5 1,0 3-2,2 2-1,-2-1 0,1 3-2,-1-7 2,0 0 1,4 0 2,4-2 5,4-8-1,2-2 2,-2-5-1,2 0 0,-3-1 1,1 1 3,-1-1 0,1 0 2,-5 5 2,-3 6 2,-1 4 1,-3 3 3,0-2 0,0 2 0,0 0-5,2 0-2,-2 0-4,-3 5-4,-4 7 2,-3-1-2,2 1 1,4-3-1,0 0 0,1 0 1,1-4-1,1-1-1,1-4-1,0 5 1,0 0 0,4 2 0,2 1 1,3-3-2,2-2 1,-1-1-4,2 1-6,1-1-9,-1 0-13,-1 1-15,1-2-29,-6-1-43,5 3-71,-7-2-63</inkml:trace>
  <inkml:trace contextRef="#ctx0" brushRef="#br0" timeOffset="380433.9564">17531 16334 540,'0'0'44,"0"0"-12,0 0-8,0 0-6,0 0-2,0 0-2,0 0-1,0 0-1,0 0-3,58-109 0,-55 98 1,0-4-1,0 4 0,-3 5 1,1-4-2,-1 4-1,0 0 1,2 1-2,-2 5 2,0-2 1,0 2-2,0-1-4,1 1-1,-1 0-1,3 0-1,4 5 0,0 5 2,1 7-1,1 0 1,-1 0-1,1 1-2,-3 0-1,1-6-1,1 2-5,-2-4-4,-1 0-8,-1 2-11,0 0-13,-1-4-22,0-3-45,-3 7-87,0-5-62</inkml:trace>
  <inkml:trace contextRef="#ctx0" brushRef="#br0" timeOffset="380599.8158">17601 16291 632,'0'0'30,"0"0"-7,0 0-1,0 0-7,0 0-6,0 0-8,0 0-11,0 0-25,0 0-53,0 0-156,208-77-39</inkml:trace>
  <inkml:trace contextRef="#ctx0" brushRef="#br0" timeOffset="381564.5722">18308 16150 524,'0'0'33,"0"0"-8,0 0-5,0 0-5,0 0 0,0 0 0,0 0 1,0 0 1,0 0-1,0 0-2,17-86-5,-10 80 2,-4 3-1,3 2 2,-6 1 4,0-2 0,0 2-2,1 0-2,1 0 0,-2 0-5,1 0-2,-1 0-1,-1 9-4,-4 0 2,-3 3 0,4-4-2,-2-2-1,0 2 1,3-6 1,-4 3 0,3-3 3,2 1-4,-1 1 0,3-4 0,-1 0 0,1 0 1,-3 1 0,3-1 2,0 0 0,-2 2 2,2-2 0,-1 0-1,1 0 0,-2 0 0,2 0 1,-1 0 0,0 0 0,-2 0 3,3-2-2,-2 1 1,1 1-1,-1-1-3,-4 1-1,-1 0-2,-3 10 0,-3 9 0,3 2 0,1 4 0,2 3 2,-1-1-3,2 0 1,6 0-1,-2-1 1,2-2 0,0-4-2,5 2 2,2-1-4,4-1 5,0-4-6,0-1 5,1-5-2,-1-5 1,7-3 0,-2-2 1,5 0 0,-2-2-2,-3-6 0,-1 0 0,-5 1 6,0-3-4,-3 3 6,-6 2-3,1-2-2,-2-3 0,-7 0 1,-7-2-1,-3 1 1,-2 6-2,-5 3-4,-1 2-3,-2 0-4,2 6-5,2 1-7,6-2-11,5 2-21,5 0-42,7 1-89,0 2-103</inkml:trace>
  <inkml:trace contextRef="#ctx0" brushRef="#br0" timeOffset="382015.7701">18793 16393 763,'0'0'14,"0"0"-5,0 0-3,0 0-2,0 0-2,0 0-2,0 0 1,0 0-1,0 0 1,0 0 1,-15-164 0,9 151-1,-3-2 3,-4 2 0,-1 4 3,-5 4 0,-1-2-1,-1 5 0,-2 2 0,-1 0 1,1 0 0,-1 4-1,3 2 0,4-2-2,3 1-2,6-1-3,1 4 0,1-2 1,4 3-2,2 6 2,0-1-1,9 4 1,4 0-1,2 1 1,3-2 1,1 2 1,1 1-1,-1-1 1,-1 4-2,-3-3 0,-3 3 5,-3 3-2,-4-2 8,-3 1-4,-2-3 4,0-3 1,-9-2-4,-5 0 0,-1-2-3,-5-1-3,-3-3 3,0-2-2,-1-1 0,7-7 0,1-1 0,3 0 0,5 0-1,0-6-3,7-8-1,1-9-2,11-6 0,14-16-2,10-3-16,10-6-11,7-1-25,8-3-41,1 4-176,1 10-39</inkml:trace>
  <inkml:trace contextRef="#ctx0" brushRef="#br0" timeOffset="413746.5962">15629 12189 680,'0'0'20,"0"0"-3,0 0-2,0 0-3,0 0-5,0 0-2,0 0-2,0 0-3,0 0 0,-21-102 0,30 91 0,4 7 0,-1 4 0,1 3 1,3 9 0,-8 8-1,-2 6 3,-4 5-5,-2 6 4,0 0-2,-5 5 0,-2-4 0,0-2 0,0-4-1,2-11 0,2-2-2,3-6 0,0-1-3,0 2 2,3-4 2,7 0-1,0-1 3,4-2 0,6 4 4,-3 0-4,0-1 4,-1 1-5,-1-1 1,-1 1 0,-5-2 1,0 2 0,-5-3 0,0 0 2,2 1-1,-6 3 3,0 3-3,-2-1 2,-7 6-3,-3-4-1,-4-1-1,1 0-2,-1-3-1,5-3-3,3-4-7,-1-2-9,4-3-17,-1 0-23,-2 0-38,5 0-54,-2-9-79</inkml:trace>
  <inkml:trace contextRef="#ctx0" brushRef="#br0" timeOffset="414011.1357">15879 12225 648,'0'0'31,"0"0"-3,0 0-7,0 0-11,0 0-4,0 0-2,0 0-4,0 0 1,0 0-5,-19 390 2,31-366 0,8-5 0,1-6 2,1-4-1,3-6 3,-2-3 1,0 0 2,-4-4 2,-6-2 4,-3-1 3,-3 0 5,-4-1 2,2-1-4,-5 1-4,0-4-7,-12 2-4,-6 3-5,-8 7-6,-5 4-12,-8 12-38,0 10-102,-2 3-138,6 3-6</inkml:trace>
  <inkml:trace contextRef="#ctx0" brushRef="#br0" timeOffset="416109.2648">17823 12460 272,'0'0'40,"0"0"-2,0 0 0,0 0-5,0 0-2,0 0-3,0 0 3,0 0-3,0 0-3,-1 8-1,1-8-5,4 0-4,0 0-1,4-6-4,-1-1-1,-1-2 0,0 1 0,-3-4 0,2 3 2,-3-2-2,1 0 2,-3 1-4,0-1 0,0 0-3,0 2-2,-6 0 0,0 1-1,-5 4 0,2-2-1,-3 6 1,-6 0-1,0 3 1,-5 7 0,3 4-1,0 1 0,3 3 1,3 2 0,4-1-2,3-4 2,2-1-2,4 3 0,1 0 3,0 1-5,4-1 4,1-6-4,2 0 0,6-4 1,-5-2 1,4 1-1,-2-2 2,0-3 0,1 1 0,-2-2-1,2 0 2,-1 0-2,3-3 1,-4-1 3,2-4-3,-1-1 3,-3 1-5,-1 2 3,-3 3-3,-3 3 4,0-1 1,0 1 0,2 0 0,-1-2-1,1 2 4,-2 0-4,0 3 5,1 11-7,-1 6-2,0 4 2,0-7-2,3 0 1,-3 0-1,1-2-2,-1 2-3,0-5-6,0 2-11,0 0-15,0-2-32,3 5-36,-1-7-79,3 4-59</inkml:trace>
  <inkml:trace contextRef="#ctx0" brushRef="#br0" timeOffset="416450.9318">18167 12339 611,'0'0'21,"0"0"-4,0 0 3,0 0-4,0 0-2,0 0-3,0 0-3,0 0-4,0 0 0,0 0-4,-180 61 2,171-51-3,5-3 0,0-2-1,2-1-5,2-4 3,0 5 1,0 0-3,2 2 5,6 1-1,1-4 1,0 1 1,3-5 0,4 0 0,1 0 0,1 0 1,-2-2-1,-4-1 0,-1 1 1,1 0 0,-2 2 0,0 0 3,-4 4 2,1 13 4,-6 3-3,1 11 0,-2 2-6,-5 2-3,0 1-4,-3 1-12,1 1-28,2-2-99,0 1-130</inkml:trace>
  <inkml:trace contextRef="#ctx0" brushRef="#br0" timeOffset="417718.8521">19035 13855 578,'0'0'21,"0"0"0,0 0-2,0 0 2,0 0-3,0 0-3,0 0-3,0 0-1,0 0-5,163-98-1,-135 87-2,-2 3-2,-3 0-2,-4 4 0,-2 1-2,-7 1-6,-5 2-5,0 0-7,-2 0-18,0 0-22,-3 5-31,0 7-64,-7 0-83</inkml:trace>
  <inkml:trace contextRef="#ctx0" brushRef="#br0" timeOffset="417938.9802">19028 13941 595,'0'0'27,"0"0"2,0 0 3,0 0-2,0 0-4,0 0-5,0 0-4,0 0-2,0 0-4,0 0-1,179-34-2,-147 24-4,-3 3-4,-3 0-3,-6 4-4,-10-1-3,-4 4-6,-2 0-17,3 0-24,-2 0-44,-1 11-101,-5 2-77</inkml:trace>
  <inkml:trace contextRef="#ctx0" brushRef="#br0" timeOffset="420917.2583">18874 12523 535,'0'0'7,"0"0"2,0 0 1,0 0 0,0 0-3,0 0 1,0 0 0,0 0-1,0 0 3,0 0-1,148-73 2,-142 78 1,1 10 1,-3 4 3,-4 1-5,0 7 1,-4 1-3,-7-1-1,2-1-2,-4-1-1,0-1 0,2-3 0,0-2-1,2-5 0,3-1-1,2-2-1,3-6 2,-1 1-4,2-2 0,0 1 0,0 3-2,2-1 3,6-4-1,7-1 0,4-2 0,4 0-1,0 0 0,0-7-2,-1-1 0,1-2 1,-4-2-2,2 0 1,0-3 1,-2-2-1,1-3-1,0 0 0,-4-4-1,-2 0 2,-2 0 0,-3-1-2,-1 3 9,-4 5-2,-2 6 7,-1 7 0,-1 4-1,0 0-1,0 0-3,0 0 2,-8 4 1,-5 10 3,0 7-3,0 6 1,3 3-3,4-1-2,1 2-3,2-4 0,3-2 0,0-1-2,0-1 2,0-8-2,3 0 0,2-6 0,-5-4-3,6 2 3,-3-4 0,-1 1-1,1 1 3,-3-5-2,0 0 0,0 0 1,2 0-2,-1 0 2,1 0 0,-2-4-1,0-6-1,-5-5-5,-6-2-5,-7 5-11,-1 4-13,-4 2-22,6 1-29,-2 2-65,5 2-96</inkml:trace>
  <inkml:trace contextRef="#ctx0" brushRef="#br0" timeOffset="421146.402">19316 12453 667,'0'0'20,"0"0"1,0 0 0,0 0-3,0 0-5,0 0-2,0 0-3,0 0-1,0 0 1,67 74-6,-67-53 3,-3-5-5,-2 0 1,2-7 0,1-5-2,1 3 1,1-7-1,0 0 0,0 0 0,3 0-4,13-2-8,8-8-13,8-7-31,0-3-88,3-1-135</inkml:trace>
  <inkml:trace contextRef="#ctx0" brushRef="#br0" timeOffset="423394.4785">17466 17202 623,'0'0'23,"0"0"-3,0 0 1,0 0 1,0 0 0,0 0 1,0 0-2,0 0-4,0 0 0,53 6-1,-45-6 4,7 0 5,6-9-6,5-12 0,12-12-7,12-13-3,17-10-4,19-14-4,22-10 1,19-5-6,15 1-4,9-2-17,1 5-29,-4 6-58,-13 5-195,-17 7-17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5:51:56.652"/>
    </inkml:context>
    <inkml:brush xml:id="br0">
      <inkml:brushProperty name="width" value="0.05292" units="cm"/>
      <inkml:brushProperty name="height" value="0.05292" units="cm"/>
      <inkml:brushProperty name="color" value="#FF0000"/>
    </inkml:brush>
  </inkml:definitions>
  <inkml:trace contextRef="#ctx0" brushRef="#br0">7292 8119 538,'0'0'13,"0"0"7,0 0 7,0 0 0,0 0-4,0 0-8,0 0-5,0 0-3,0 0 1,0 0-1,-82-80 1,70 78 2,-8 0-2,-1 2 1,0 0-1,-7 0 1,4 1-1,-2 7-2,2-1 0,-4 6-5,1-1 2,-2 5 0,3 3 0,-5 3 1,-3 4-2,2 5-1,-1 4 1,-2 0 2,0 4-2,1 2 4,3-1-5,2 4 2,2 1 0,4 4-3,0 5 3,4 2-5,0 5 2,3 5 1,-1 1-2,2 0 3,1 0-3,2-2 1,1-4 3,2 1-3,0-4 3,2 0-4,-1 0 1,0 0 1,2 0-2,-1 2 3,2 1-2,2 1 2,0-2-3,1-1 2,2-2 2,0 0-3,0-4 4,5 1-2,3-4-2,2 1 0,1-3 0,3-2 0,-1-1 0,4 0 1,-1-2-1,4-1 1,2-2 1,0-3-3,5 0 3,-1-3-4,2-4 1,1-1 2,0-1-1,1-4 1,0-1-1,1-1 0,-1-2-1,0-1 1,-1-3 0,2-1 0,-4 0 1,2-2-1,0 1-1,-1-2 1,2-1 0,0 2 1,-1-4-1,-3 3 1,3-3-2,-1-1 1,-1 2 0,-1-2 1,6 0-1,-2 2 1,1-4-1,2 0 0,0 1 1,-1-1-2,4 2 1,-3-4 0,0 2-1,-1-1 2,0-3-1,3 1-1,-2-4 1,-1 0 0,3 0 1,-2-5-1,3-3 1,-4-3-1,1-1 0,-1-3 0,1-4 1,-1-1-1,1 0 1,-1-5-1,-2 3 1,1-3-1,-1 3 0,-4-3 0,3 1 0,-5 1 0,-3-3 1,2 2-1,-3-1 0,-3-3 0,2-2 0,-3-1 2,0 0-5,1-3 5,-2-3-3,1 0 1,-2-4 2,-2 1-3,4-4 2,-3 0-2,0-4 2,-2 4-1,-2-4 1,1 0-1,-3-3 1,-1 0 0,3-2-3,-6-1 4,4 0-4,-3 0 0,-1 0 3,0 3-2,-1 1 2,-2 4-1,0 0 2,0 2-2,0 4 1,0 2-1,0 0 1,0 2-1,-3 4 3,-2-2-1,1 1-5,-3 1 5,4-2-4,-5 0 3,1 2 1,0-5-3,1 1 2,-2-2 1,-1-2-1,2 3-1,-1-3 0,-3 0-3,2 2 4,-5-3-1,4 2 1,-5 0 0,1-2-3,-1 0 4,1 1-4,1 1 6,-3 2-1,3 3-3,-4 0 4,-1 2-1,-2 2 2,0-1-1,-1 3 1,-3-1-2,-1 2 0,1-2-2,-3 4 2,-1-1-2,5 4 1,-3 1 0,-2-1-2,2 2 2,-1 1-1,-1-1 0,-2 4 1,0 0-2,-4 4 3,0 3-2,-6 1-1,-1 2 1,-3 2-1,-3 0 0,-1 3 0,-3 1-1,-2 0 0,-1 1-1,1 7-2,-1 1-1,0 4-7,0 0-7,0 3-19,-1 3-28,-2 3-93,-4 7-127,1-1-1</inkml:trace>
  <inkml:trace contextRef="#ctx0" brushRef="#br0" timeOffset="1860.2694">6594 7628 312,'0'0'68,"0"0"-8,0 0-15,0 0-9,0 0-9,0 0-3,0 0-2,0 0-6,0 0-4,-4 10-3,4-10-5,-3 0-2,3 0 0,0-3 0,0-8 2,0-6-1,0-3 2,6 3 2,-3-1 0,5 1-1,-3 4-1,1 1-1,2-1-2,-2 6 0,0-1 0,0 1-1,-5 5 0,2-1 0,2 1 1,-5 2-2,5-2 0,1 2 1,1 0 0,6 0 0,-7 0-1,7 7 1,-7-2 0,5 5 0,-2 0 0,-5-1 1,2 4 0,-3-4 1,2 1-2,0 1 1,-4-1-1,2 1 1,-1-6-2,-1 6 1,-1-4-1,0-2 0,1 2 1,-1-7 0,0 5 0,0 0 0,0 2 0,0-2 0,0-5 0,0 0 1,0 0-1,0 3 1,2-2-2,-2 0 2,0-1 0,0 0-1,0 2-1,0-2 1,0 0-1,0-3-1,0-11 1,0-5-2,0-4 2,0-1 0,0-1-1,0 1 2,0 2-1,3-2 1,-3 9-1,6 0 0,1 1 0,-3 4-1,2-1 0,1 5 0,-4 3 0,2 1 1,2 2 0,-3 0-2,9 0 1,3 2 2,-4 5-1,3 3 2,-6 0-2,0 0 1,-3-3-1,-1 1 1,1 1-1,-3-1 0,3-2-1,-3 2 2,0 0-1,0-4 1,-2 0-1,-1 0 1,3 0-1,-2 1 0,1 0 0,-2-5-1,0 0 0,0 0 1,0 2 0,1-1 1,-1 0-1,0 1 0,0-1 0,0-1-2,0 0 1,0 0-3,0 0 1,0-12 2,3-5 1,0-7-1,0-2 2,0-2-1,1 2 0,1-3 0,0 2 1,2 1-1,1 4 1,-4 8-1,3-1 1,0 8-1,1 1 1,0-1 3,1 7-2,4 0 3,-1 10 0,3 7-1,-3 5 0,-1 0-1,-3 4-1,-1 1-3,-1-1 1,0-2 1,-1 1-3,0-3 2,-2 0-3,-2-5 1,1-1-4,2-3-2,-1-1-7,-2 8-17,1-6-39,-2 6-99,3-7-92</inkml:trace>
  <inkml:trace contextRef="#ctx0" brushRef="#br0" timeOffset="2610.0079">7410 8414 673,'0'0'-6,"0"0"6,0 0 1,0 0 0,0 0-1,0 0 0,0 0 0,0 0 1,0 0 3,33-16 1,-29 16 2,-1 0 4,-3 0 0,0 0 2,0 0 0,0 0 2,3 0 0,-3 0 1,0 2-3,0-2-4,0 0-6,0 0-2,3 0-2,-3 0-1,1 0-1,1-5-5,1 0-13,-2 1-34,-1 4-99,0-1-123,2 1-8</inkml:trace>
  <inkml:trace contextRef="#ctx0" brushRef="#br0" timeOffset="3099.2117">7690 8206 625,'0'0'47,"0"0"-4,0 0-7,0 0-12,0 0-11,0 0-6,0 0-5,0 0 0,0 0 0,0 0-4,9 5 3,-5 15-1,1 6-2,0-1 1,-1-1-3,0-1-5,3 0-9,-3 1-18,-1-7-40,-3 1-69,3 2-124</inkml:trace>
  <inkml:trace contextRef="#ctx0" brushRef="#br0" timeOffset="3738.2881">7070 8660 540,'0'0'26,"0"0"2,0 0-1,0 0-8,0 0-10,0 0-6,0 0-2,0 0-2,0 0 1,0 0 1,-25 0 0,25 0-1,0 0 1,0 0-2,0-2 1,0 2 0,0-1 0,0 1 1,0-2-1,0 2 0,0 0 1,0 0 0,0 0 2,0 0 0,3 0-1,3 0 0,1 5 0,-1 0 1,-3-2 0,2 4 1,-2-4 1,-1 0 1,1 1 1,-2-1 0,1 2 0,-1-1-2,0 1-1,-1-5 0,0 0-1,0 0 0,2 5-1,1-1-1,-3 0 0,5 3-1,0-5 0,5-2-1,5 2-1,-1-2-3,8-2-11,-6-2-18,-2-1-60,5 4-132,-7-1-44</inkml:trace>
  <inkml:trace contextRef="#ctx0" brushRef="#br0" timeOffset="4146.5705">7199 9123 742,'0'0'0,"0"0"1,0 0-5,0 0-5,0 0-12,0 0-22,0 0-48,0 0-126,0 0-53</inkml:trace>
  <inkml:trace contextRef="#ctx0" brushRef="#br0" timeOffset="4286.4191">7268 9396 497,'0'0'5,"0"0"-5,0 0-19,0 0-100,0 0-104</inkml:trace>
  <inkml:trace contextRef="#ctx0" brushRef="#br0" timeOffset="4427.7542">7292 9774 646,'0'0'-11,"0"0"-5,0 0-58,0 0-169,0 0-17</inkml:trace>
  <inkml:trace contextRef="#ctx0" brushRef="#br0" timeOffset="5370.1622">7401 10282 691,'0'0'7,"0"0"2,0 0-1,0 0-3,0 0-2,0 0 0,0 0-2,0 0 1,0 0 0,0 0-1,49-101 1,-40 98 0,5 3 0,-2 0 2,1 8 0,1 4 1,-2 2-1,-2 1 0,-4 4-3,1 0 1,-4-4-1,3-1-1,-5-3 3,1-2-3,2 2 1,-4-7-1,1 1 2,-1-5-1,0 0 1,0 0 1,0 1 0,2-1 1,-2 0 0,0 0 0,1-1 0,2-11-2,0-7-1,1-4 0,1-1-3,-1 2 3,2 3-2,-2 4 2,0 5 0,-2 3-1,2-2 1,-1 6-1,0 0 0,0 0 2,-3 3-1,3 0 2,2 5-1,1 3 0,0 4-1,-1 3-2,-5-5 0,7 7 0,-6-6-1,1-6-1,-2 0 0,0-5-1,0 0 1,0 0-1,4 3 1,-4-3 1,1 0-2,-1 0 3,5 0 0,-1-8 1,2-9 0,4-4 1,-3 1 0,2-2-1,-2 3 2,0-1 0,0 6-1,1 2 4,-3 3-2,-1 4-1,-3 2 3,-1 3-2,8 0 1,0 3-1,6 7 0,4 5 0,-8 4-2,0 1-2,-3 0-2,-1 0-4,-2-3-4,1 0-14,-2-5-17,-3 0-39,0 2-84,0-6-107</inkml:trace>
  <inkml:trace contextRef="#ctx0" brushRef="#br0" timeOffset="5595.738">7232 10064 847,'0'0'0,"0"0"3,0 0 0,0 0-3,0 0-6,0 0-10,0 0-26,0 0-85,0 0-164,0 0-17</inkml:trace>
  <inkml:trace contextRef="#ctx0" brushRef="#br0" timeOffset="8062.1127">12269 7974 462,'0'0'14,"0"0"8,0 0 3,0 0-1,0 0-1,0 0-4,0 0-3,0 0-3,0 0 0,0 0-2,-61-39-2,54 39 0,-3 0 0,-6 0-1,-1 5 0,-4 4-2,2 2-2,-1 3-1,-1-2 0,2 5 1,-3 3 1,3 1-1,2 3 1,-2 0-1,2 5 0,-2 3 0,2 1 0,1 4-2,-3 0 2,6 3-2,-4 0 2,1 2-1,1 0 0,0 2 3,0 3-6,0 0 5,0 4-2,0-1-1,-1 4 3,3 1-4,-1 2 3,1 0-1,1 1 0,1-2-2,-1 0 2,6-1 1,-2-1-2,2 0 1,4 1-1,1-3 0,1 0 2,0-2-2,0 1 1,0 0-2,3 0 1,1-1-1,1-1 1,3-1-1,-2-2 1,1-1 3,2 0-4,1 1 6,-3-2-7,5 3 1,-2 2 0,0-2-2,-1 0 3,-1-1 0,2 0 0,1 0-2,0-3 1,1-3-1,-1 0 2,2-1 1,-1-1-4,2-1 3,1-1-3,0-2 3,0 0-1,1-2 0,-2-2 1,2 0-4,-1-1 4,-1 0-2,2-4 0,1 1 0,1-1 0,2 0 1,0 0 0,-1-1-1,3-1 1,-1-2-1,0 1 0,0-5 1,1 2-1,-3-1 0,3-3 0,-1 0 0,-2 0 2,1-3-2,0 2 0,-1-2 0,3 1 0,0-1 0,-1 0 1,0 0 4,-1-2-6,0 2 4,-1-2-5,1-3 2,3-1 0,-2 0 1,0-3-1,2 2 0,-1-3 1,0 1-1,1-2 1,0-1-1,-3 0 1,2 0 0,1 0-1,-4 0 1,2 0-1,-1-3 1,-5 2 0,2-4-1,0 2 0,1-2 0,4-1-1,-3-1 1,-1-1 1,1-1-4,-3 1 4,1-5-4,1 2 5,1-2-1,-3 0-1,4 0 1,3-2-2,-4 1 2,3-3-1,-1-1 1,1-2 0,-2 0-1,2-2 1,0-2-2,1 0 1,0-1 1,0 1-2,-2-1 2,1 1 0,-2 0-2,2 1 1,-3 0 0,1 0 0,0 1 1,-2-1-1,-1 1 1,1 1-2,-1 2 1,0-1 0,-2 0-1,0 0 1,0-2 1,1 3 2,-3-4-6,0 2 6,3-2-4,-3 1 1,1-1 1,-1-1-2,0 0 0,0-3 1,3 0 1,-3 0-1,0-3 1,0-2-2,-1 0 1,-1-1 0,1 1 0,-2 0 0,0 1 0,-1 1-1,0 0 2,-1 3-2,-1-3 2,1 0-1,-2 1-3,1 0 4,0-3-4,-3 2 5,2 1-1,-2-3-1,1 2 0,-1-1 0,0-3 0,1-1 0,-4 0 1,2-3-1,-3 1 0,0 1 0,3 1 0,-3-1-1,0 1 2,0 2-2,0 0 1,-3-3 0,3 3-3,-4-2 4,1 1-3,0 2 3,-3 1 0,0 0-2,2 3 2,-2 0-3,0-1 3,0 2-1,0-2 0,-2 0 2,1 0-1,-1 1-1,-1 2 1,1 0-1,0 2 0,-2 0 0,1 0 0,0 4 0,-2-2 0,2 1 0,-1 2 1,-1-1-1,0 1 0,0-1 0,-2 1 1,1-1 2,-2-1-5,2-1 4,-2 1-5,1 2 4,-1-1 0,-1 0-2,-1 3 2,-3-4-1,0 3 1,2-1 1,-5 2-2,1-2 1,0 1 0,-3-2-1,3 2 1,-2 1-1,1-2 1,1 1-1,-1 1 1,2 1-1,-2-1 1,1 3-1,0 0 2,0 0-2,1 1 0,0 1 1,3 0 0,1-1 0,0 1-1,2 0 0,-2 2 0,3-2 1,-1 4 1,-1-3-2,1 1 1,-1 2 0,4 0-1,-1 0 0,0 0 1,4 1-1,-5-1 1,-1 0 0,-1 0 0,1 0 0,-1 1 0,-1 1 1,2-1 0,-8-3 0,4 2-3,-3-1 2,-1 1-4,-1 1 4,-2 2-1,-2-2 1,0 2 0,-3 1 0,2 1-2,0 1 1,-1-1 4,2 3-5,0-3 1,1 2-1,1 0-1,0 1 1,1 0 1,-1 0-1,1 0-2,0 0-1,0 2-1,1 5-6,-2 1-2,-1 4-11,-1 3-4,0 3-20,-3 6-42,1 6-118,-4 4-81</inkml:trace>
  <inkml:trace contextRef="#ctx0" brushRef="#br0" timeOffset="11229.8134">13096 7400 576,'0'0'18,"0"0"-1,0 0-1,0 0-5,0 0-6,0 0 1,0 0-1,0 0 1,0 0 0,-13-69 0,17 61 1,-1 4-1,-2 1 0,2 0-1,-3 3-1,0-2 1,5 2 1,2 0 0,0 5-1,2 4-1,1 4 1,-4-1-4,0 1 1,1 1-1,-3-2-2,-1-1 1,1 2 1,-1-4-1,-1-4 0,1 3 1,-2-4 0,1 1-1,-1 0 1,-1-5 1,0 0-1,0 0 1,0 0 0,3 3 1,-3-2 0,0-1 1,1 1 0,-1-1-2,0 0 1,1 2 2,-1-2-2,2 0 0,-2 0-2,1 0-1,2-3 1,0-8-1,1-4 0,1-2 1,-1 2-1,2 0 1,-1 0 0,0 6-1,0-7 0,2 9 0,-1-2 0,1 1 0,-4 5 1,1 1 0,-4 2 0,0-3 0,6 3 3,7 0-3,1 3 2,-2 2-1,2 4 0,-5 0-1,-5-1 2,6 4-2,-5-3 1,1 0-1,-2 0 0,0-1 0,2 1 0,-2 0 1,1-1-1,-4-3 0,0-1 3,-1 0-3,2 3 0,-2-3-2,1 2 0,-1-2 1,0 3 0,0-2 1,0 0-1,0-5-1,0 5-1,2-1-2,-2 2-2,1-1-3,-1-5-8,2 4-13,1-2-27,0 1-94,3 2-124,-4-3 11</inkml:trace>
  <inkml:trace contextRef="#ctx0" brushRef="#br0" timeOffset="11930.8384">12634 8402 720,'0'0'6,"0"0"1,0 0 0,0 0-2,0 0-3,0 0-2,0 0 1,0 0-1,0 0 2,0 0 1,11-24 0,-4 27 0,1 2-1,-5-1 1,0-1 1,-3 1-2,2 1 2,-1 0 1,0-1 0,-1-4 4,0 0-2,0 0 1,0 1-1,2-1-2,-2 0 0,0 2-4,0-2-1,0 0-1,0 0-5,2 0-3,-2 0-9,0 0-19,0 0-54,0 0-90,0 0-98</inkml:trace>
  <inkml:trace contextRef="#ctx0" brushRef="#br0" timeOffset="12440.5724">12435 8172 667,'0'0'28,"0"0"3,0 0-6,0 0-8,0 0-9,0 0-6,0 0-2,0 0-1,0 0-1,0 0 1,-4-12-2,4 15-4,0 11-3,0 6-7,0 6-16,0 1-34,0-2-68,4 6-109,-1-2-13</inkml:trace>
  <inkml:trace contextRef="#ctx0" brushRef="#br0" timeOffset="13455.2845">12106 8956 635,'0'0'27,"0"0"-3,0 0-8,0 0-8,0 0-4,0 0-2,0 0-1,0 0 1,0 0 0,0 0 1,17-21-1,-10 18 0,-3 1 1,6 0-1,-4 2 0,2 0 1,3 7-1,-4-2 2,0 7-1,-2 2 0,-5-4 0,3 7 1,-3-6-1,0 1 3,0 0-2,0-1 0,0 1-1,0-7-1,0 1 0,0-6-2,0 5 0,0-2 0,0 2-1,0 2 0,3-4-2,4-3 0,9 0-4,-2 0-10,5-5-25,-2-7-63,-2-2-142,-1-1-35</inkml:trace>
  <inkml:trace contextRef="#ctx0" brushRef="#br0" timeOffset="13629.8167">12315 8780 769,'0'0'-7,"0"0"-5,0 0-18,0 0-72,0 0-168,0 0-17</inkml:trace>
  <inkml:trace contextRef="#ctx0" brushRef="#br0" timeOffset="14118.9625">12469 9264 783,'0'0'-1,"0"0"-1,0 0-1,0 0-5,0 0-8,0 0-18,0 0-28,0 0-63,0 0-136,-24 19 0</inkml:trace>
  <inkml:trace contextRef="#ctx0" brushRef="#br0" timeOffset="14278.4867">12396 9626 680,'0'0'1,"0"0"1,0 0-4,0 0-13,0 0-26,0 0-55,0 0-138,0 0-20</inkml:trace>
  <inkml:trace contextRef="#ctx0" brushRef="#br0" timeOffset="14441.0148">12428 10060 718,'0'0'8,"0"0"-4,0 0-8,0 0-13,0 0-29,0 0-78,0 0-138,0 0-10</inkml:trace>
  <inkml:trace contextRef="#ctx0" brushRef="#br0" timeOffset="14594.8733">12534 10482 737,'0'0'-27,"0"0"-30,0 0-73,0 0-139</inkml:trace>
  <inkml:trace contextRef="#ctx0" brushRef="#br0" timeOffset="15529.4568">12851 10572 566,'0'0'9,"0"0"3,0 0-5,0 0-2,0 0-4,0 0 1,0 0 5,0 0-1,0 0 1,0 0 2,28-112-2,-26 109 4,3 0 0,0 3 2,3 0-2,4 3 0,2 6-2,-4 4-1,-4 4-2,1 1-5,-4-4 2,0 3-4,-1-1 2,-1-4 0,-1 7-1,2-9 1,-2-3 1,0-2-2,0-5 3,0 0-1,0 0 2,0 3 1,0-2 0,0 0 2,0 1 0,0 0 0,0-2-1,0 0-4,0 0-2,0-2 0,1-13-1,1-6 0,3-6 0,-1 0 2,2 0-4,0-1 6,1 1-2,3 1 0,-1 4 0,1 0 0,-1 8 2,-1 3-2,-3 4 2,-1 4-1,4-3-1,-3 5 2,-2-2 0,1 1-1,-1 2 1,3 0 0,0 6-1,5 3 2,-5 5-2,0 1 1,1 5-2,-1-6-1,-2 3-1,-2-2 1,2-5 0,0 5 2,-1-6 1,0 2-6,0-2 6,-1-4-6,1 5 3,-1-5-1,0 0-2,1 2 1,-2-2-1,-1-2-2,4 6-2,-2-5-6,2 3-6,-1 2-6,-1-6-14,1 2-17,-3-5-38,1 4-48,1-1-109</inkml:trace>
  <inkml:trace contextRef="#ctx0" brushRef="#br0" timeOffset="19707.3653">13868 5738 347,'0'0'40,"0"0"2,0 0-2,0 0-5,0 0-5,0 0-10,0 0-6,0 0-6,0 0-2,-35-13-1,34 13-1,-1-1-3,1 1 1,-1 0 0,1-2 0,1 2 5,-2 0 1,2 0 0,-1-1 0,1 1-2,0 0-1,0 0 1,0 0 0,0 0 0,0 0 0,0 0-1,0 0-1,1 0 0,5 0-1,5 0 0,6 1-2,0 2 1,2-2 0,4 1 1,1 0-1,-1-2 0,7 0 0,2 0-2,3 0 2,2 0 0,3 0-2,3-2 2,2 2-2,3-2 2,1 2 1,4 0-2,3 0 1,1 0-1,3 0 1,-1-1 1,6 0-1,2-1 2,1 2 0,3 0-2,2 0 3,-2 0-3,3 0-1,-2 0 1,3 0-1,1 0 1,3-1-1,-4-1 0,2 2 0,-2-1-1,0 1 1,0 0-1,0 0 1,-1 0 0,1 0-1,-2 0 1,-1 0 0,-1 0-2,-3 0 1,-2 0-1,-2 1 1,0 1 1,-2-2 0,0 0 0,-1 0 0,-1 0 0,0 0-1,-3 0 1,-2-3 0,-1-2-1,-7 1 0,1 1 1,-7 0-1,-5-1 1,-3 1 1,-13 2-4,0-2 1,-9 3-1,-5-1-2,0 1-1,-6 0-5,0 0-9,0 0-21,-5 0-38,-14 0-69,-16 5-114</inkml:trace>
  <inkml:trace contextRef="#ctx0" brushRef="#br0" timeOffset="20679.1712">13856 5946 294,'0'0'31,"0"0"-5,0 0-3,0 0-4,0 0-7,0 0-1,0 0 2,0 0-2,0 0 4,0 0 2,-6 3 1,6-3 2,0 0-2,0 0 0,0 0-2,-1 0-1,1 2-2,0-2 0,0 0 1,0 0 0,0 0-3,0 0-1,0 0 0,0 0-1,0 0 0,0 0-2,0 0 0,4 0-2,1 0 1,6-2 0,5-1 0,0 1-2,7-1 1,0 1-3,2 0 1,2 1 1,5-1 0,1 2-1,5 0 0,1-2 0,3-1-1,3 3 1,2-2 0,3 1 0,3-1 0,2 0 1,4 1 0,1 0-1,3-2-1,0 1 1,4 1 0,2-3 2,1 3-1,1 1-2,0 0-1,4 0-1,0-2 1,3 2 0,3 0-1,-1-1 0,1-1 1,-1 1 0,-1 1-1,2-1 0,-3 1 1,0 0-1,3-2 1,-4 2-1,0-1 0,-1-1 0,-1 2 1,-4-2-1,-2 2 1,0 0 0,-2 0-1,-2 0 1,0 0 0,-3 0-1,1 0 1,-4 0 0,-3-1-1,-3 1-1,-2-2 2,-2 1-1,-5-1 0,-2 1 1,-6-1-1,-4 1 1,-5-2 0,-7 1-1,-10 1 1,-4 1-2,-6 0-2,0-2-6,0 2-8,0 0-30,-1 0-97,-18 0-143,-16 8-4</inkml:trace>
  <inkml:trace contextRef="#ctx0" brushRef="#br0" timeOffset="25113.0315">6856 11661 546,'0'0'5,"0"0"5,0 0 8,0 0 2,0 0 0,0 0-8,0 0-6,0 0-2,0 0 0,-22 3 3,25-3 5,15 0 0,9-8 0,11-4 0,6-2-1,4-4 0,6-4 0,5-1-2,3-4-1,6 1 1,3-3-4,1-2 2,0 3-2,-2 1-1,-2 1-2,-6 4 0,-2 1-1,-6 2 0,-2 4-1,-10 1 0,0 4-2,-5 0 2,-5 3-1,-3 3 1,-10 0-1,0 3 0,-9-1 1,-3 2-3,0 0-1,-7 0-1,0 0-4,0 0-1,2 0-5,-2 0-13,3 0-21,-3 0-33,0 0-49,-8 3-102</inkml:trace>
  <inkml:trace contextRef="#ctx0" brushRef="#br0" timeOffset="25449.3997">6935 12016 656,'0'0'4,"0"0"-4,0 0 3,0 0 4,0 0 3,0 0 1,0 0-2,0 0 2,0 0-2,105-29-1,-47 6-1,12-6-1,10-5-4,8-7 6,3-4-3,3-3 3,0-2 4,-1 0-4,-5 1 2,-3 3-2,-7 5 0,-7 4-4,-9 8-2,-10 7 0,-10 4-4,-4 6-2,-15 4-4,-8 4-11,-4 2-15,-4 2-31,-5 11-133,2 7-89</inkml:trace>
  <inkml:trace contextRef="#ctx0" brushRef="#br0" timeOffset="40674.3989">7476 8414 413,'0'0'49,"0"0"0,0 0-6,0 0-12,0 0-8,0 0-7,0 0 2,0 0-3,0 0-1,3-12-6,-3 10-2,0 2-4,0-2-1,0 2-1,0-1 0,0 1-1,0 0 1,0 0 0,0 0 1,0 0-1,0 0 1,0 0-1,0 0 0,0 0 0,0 0 2,0 0 0,0 0 0,0 0 0,0 0 0,0 0 1,0 0 2,0 0-2,0 0 1,0 0 0,0-2-1,0 2 2,0 0-3,0 0 0,0 0-1,0-2-1,0 2-1,-3-3-3,-1 3-3,-3-2-10,-2 2-19,-4 2-53,1 8-141,0 1-37</inkml:trace>
  <inkml:trace contextRef="#ctx0" brushRef="#br0" timeOffset="42438.2191">7339 8407 233,'0'0'32,"0"0"2,0 0-3,0 0-5,0 0-3,0 0-4,0 0-2,0 0-3,0 0-4,0 0 0,-12 0-1,12-2 0,-1 2-1,1 0-2,0 0 1,0-2 0,0 2-1,0 0 1,0-1-1,0 1-1,0 0 0,0 0-1,0-2 0,0 2 1,1 0 0,5-2 0,0 2 0,4-1-1,0-1-1,2 2-1,-1-2-1,-7 2 1,8 0 1,-6 0-2,8 0-1,-1 0 2,2-3-1,-4 3 2,4 0-1,-4 0 0,3 0 1,-1 0 2,1 0 1,6 0 0,-7 0-2,9-2 1,-2 2-1,-1 0 0,8 0 0,-2 0 0,2 0 0,-1-2-2,0 2 2,2 0-3,-1-1 1,1-1 0,1 1-1,4 0 1,-4 1 0,8-3 0,1 3 0,0 0-1,1-2 1,1 0-2,2 1 2,1 1-1,-1-2 1,2 2-1,-1 0 0,1 0 2,2 0-3,-4 0 2,4 0-1,-1 0-2,1 0 2,2 0-1,0 0 1,2 0 1,-2 0 0,2 0-1,0 0 0,2 0 0,-2 0 0,1 0 0,2-2 0,-1-1 1,2 2-1,-2-3 2,6 0-1,-2 1 0,0 0-1,2 1 1,-1 2 0,-1 0 0,2 0 0,-2 0-2,1 0 0,2 0 0,-1 0 0,0 0 0,1 0 0,-1 0 0,-1 0 0,1 0 3,-4 0-3,2 0 0,-2 0 1,-2 0-2,1 0 1,-2 0 0,-1 2 1,2-2 0,-2 1-1,2-1 1,-2 2 0,0-2-2,-1 0 2,-3 2-2,2-2 1,-2 1 1,2 0-1,-2 2 0,-1-3 0,-2 0 0,0 0 0,-2 0 0,4 0 0,-5 0 0,1 0 0,-1 0 0,-1 0 0,-1 0 1,-2 0 1,1 0-1,-1 0 4,1 0-2,-1 0 1,0-3 0,0 2-1,2 0 2,-2-3-1,2 1-2,2 3 0,-1-4-2,0 1 1,3 0 0,-2 0 0,1-1 0,-1 1 0,-2-2-1,-2 1 2,-3-1 0,1 0 0,-2 1 0,-2-2 2,-1 0 0,-3 1 0,-2-1 1,-2 0-2,-7 1-2,2 3 1,-1-3-2,-6 3 1,9-1 1,-8 1-2,2 1-1,7 0-1,-8-1-1,7 2-2,-9 0-3,5 0-6,-3 0-12,-6 0-32,3 0-72,-3 3-139,-1 0 10</inkml:trace>
  <inkml:trace contextRef="#ctx0" brushRef="#br0" timeOffset="43978.9836">7216 8450 379,'0'0'-2,"0"0"3,0 0 7,0 0 2,0 0-2,0 0-1,0 0-3,0 0 0,0 0-1,0 0-1,43-15 1,-27 16 1,4 5 2,-1 1 0,0-3 5,0 2 0,0 0 2,4-1 1,1-1-1,1 3-1,2-3 2,1 4-3,1-1 1,1 1-3,2-1-1,4 1-1,-1 0 0,1 1-1,2 1-2,2 1-2,-1 2 0,-1-1 0,5 0 2,-3 0 0,4 1-2,-1 1 0,2-1 0,1 2-1,-1 2 0,1 1 2,1 1-3,0 2 2,1 0-1,0 3 0,1-2 0,-3 2 1,3 1-1,-1-2 0,3 4 2,-2-1 0,3-1 0,0-1 0,-2 1 0,-2-3-1,0 3 1,0-3 0,-1 2 0,-2 1 2,3-1 3,-2 3-4,-1 1 3,1-1-3,-1 4-1,5 1-1,-2-1 0,1 3 1,-1-1-2,3 2 2,-1 1-2,0 1 3,3-1-2,-1 3 1,3-3-2,-1-2-2,2 0 1,2-1 3,0-5-2,1-1 3,0 0-3,2-1 3,0-1 2,-1 2-3,1 0 4,-2-1-6,2-2 2,0 2 0,-2-1-1,2-1 1,-4 0-3,0 1 2,1 0-3,-3 1 3,1-2-2,-1 2 0,1-4 1,-1 2-1,-4 0-1,1-2 2,-3 0-2,0-1 1,0-3 0,-4 0 1,0 0-1,-3-3 2,0 1 0,-3-1-1,-1-1 1,-2-1 0,1-1 0,-2 0 2,-2-2-3,-2 0 2,-1 1 3,0 0-5,-1-1 5,-3 1-6,0 0 2,-2-2 1,0 0 0,-1 0-3,0-1 2,-2-1-1,0 3-1,-1-3 2,-2 0-2,2 1 1,-4-1 1,3 0-1,-2-2-1,-5 0 0,1 0 0,0 2 1,-3-4-1,3 6 2,-4-6 0,-1 1 0,2 0 0,-3 1 0,2-2 2,-6-2 0,4 4 1,-1-3-2,-2-1 1,4 3-2,-4-2 3,-1-1-1,1 1 2,-4-2-1,3 1-1,2 1 0,0 0-1,-2-1 0,-3-1-2,0 0 0,0 0 0,2 0 0,0 2-1,0-2 1,-1 0-4,1 0-9,-2 1-24,0 1-75,-9 0-186,-11 5-20</inkml:trace>
  <inkml:trace contextRef="#ctx0" brushRef="#br0" timeOffset="68639.9748">7885 8108 294,'0'0'31,"0"0"4,0 0 1,0 0-5,0 0-7,0 0-1,0 0 0,0 0-2,0 0 2,0 3-1,0-3 0,-1 0-2,1 0-1,0 0-1,0 0-3,-3 0-2,3 0-4,0 0-4,0 0-1,0 0-1,-3 0-1,3 0 1,-1 0 0,-5-1-2,4-2 2,-5-5-1,0 2-2,3-3 2,1 1-4,0 0 2,-2 0 0,2-1 2,-2 0-1,2-1 0,-1 0 0,-1 1 0,2-1-1,-3 1 1,2 1-1,-3 0 1,3 0 0,-4 2-1,3 2 2,0 1-2,-5 0 1,6 1 0,-6 0 0,-1 1 0,-2 1 0,-4 0 0,7 0-1,-6 5 0,6-1 0,0 0 0,1 1 1,-1 2-1,2-2 0,0 2 0,1-2 1,-3 2-1,4-2 0,0 2 0,-1-2-1,0 3 1,1 1 0,0-2-1,-2 5 1,3-3 1,-3 3-1,5-5 0,-3 1 0,2 1 0,-1-1 0,1 1 0,-2 0-1,2 2 0,1-1 2,2 0-2,-1 2 1,-1 0 0,2 0 0,-3 7 0,4-6-1,-1 6 1,1-1 0,0-4 0,0 4 0,0 1-1,0-7 0,0 4 1,1-4 1,3-4-1,-3 3 1,2-1-2,0-2 1,0 1 0,0-1 0,2 0-1,-2 1 1,2-3-1,-1 1 1,2 1 0,-2-2 1,1 1 0,2 1-1,-3-2 0,3 2 0,-1-1 4,3 4-4,-4-5 3,3 5-2,-3-6-1,0 3 0,2-1 0,-1 0-1,0 0 1,0 0 0,-1-2 0,0 2 0,5-2 0,-3 0 0,0-2 0,-4-1 0,7 3 1,-7-3-1,3-2 1,3 3 0,-5-2-1,0-1 1,3 1 0,-7-1-1,5 0 1,0 0 0,0 0-1,3 2 1,-3-2 0,1 0 0,-2 0 0,8 0 1,-5 0-1,0-2 1,3 1-2,-5 0 1,3-4-1,-2 3 1,1-3 0,1 2-1,-7 1 2,9-3-1,-6 2 0,2-4 2,0 2-2,1-4 1,0 1-4,-2 1 2,-1-3-2,3 3 2,-2-3 2,0 3 2,1-1-2,-3-1 0,1 2 0,-1-4-2,2 2 4,-4 0-2,2-1 1,-3 5 1,1-7-1,-1 5-1,0-5 0,0-2 1,0 1 0,-2-4 0,-1 6 0,-2-5-2,1 1 1,-2 0 0,0-4 0,-2 1-1,2 1 1,2 5-1,-2-2 1,0-1 0,0-2-1,-2 3-1,5-1 1,0 5-2,-2 0 1,1 1-3,-3-2-1,1-3-6,2 7-12,-2-2-21,0 2-65,5 5-150,-8-4-27</inkml:trace>
  <inkml:trace contextRef="#ctx0" brushRef="#br0" timeOffset="79949.6097">7610 8376 674,'0'0'-4,"0"0"0,0 0 2,0 0 1,0 0-5,0 0-4,0 0-10,0 0-10,0 0-10,-10-5-12,6 5-37,-3 10-92,-2 4-34</inkml:trace>
  <inkml:trace contextRef="#ctx0" brushRef="#br0" timeOffset="81234.1755">13070 10466 360,'0'0'-218</inkml:trace>
  <inkml:trace contextRef="#ctx0" brushRef="#br0" timeOffset="84697.3308">7160 8601 277,'0'0'35,"0"0"0,0 0-5,0 0-8,0 0-2,0 0-2,0 0-3,0 0 1,0 0-1,0 0 0,-28-34 0,27 31 0,1 3 0,-3-2 0,1 0-3,-1-1-2,-2-1-1,5 1-3,0 3-1,-2-2-2,2 2 0,-4-1-2,-2 1 0,-7 0 1,4 0-2,0 0 1,-5 1 1,5 4-2,-5 3-1,4 1 0,-2 0 0,1-2 1,1 5 0,1-4 0,-1 0 0,3 4 1,-2-1-2,3-2 2,-2 5-1,2-2-1,1-2 2,-2 5-1,4-5 0,-1 2 0,0-2-1,2 2 2,-1 7-1,3-9 0,-1 10 0,1-3-2,0 1 2,0 5 0,0-2-1,3-4 2,0 3-1,0-7 0,2 3 1,-2-2-1,3 1 0,0 2 0,-2-5 0,2 1 0,-2-6 1,6 5 1,-2-1-1,-4-4 0,7 4 0,-5-3 0,-1-2-1,2 1 1,0 0-1,2-2 1,-2 0-1,0 2 1,1-5 0,0 3-1,-5-4 1,6 3-1,-5-1 2,6-1 1,0 1-3,-5-1 2,-1 0 1,2-2 0,0 0 1,1 0 0,3 0-1,-4 0 0,5 0 0,-1-2-1,-5 0 0,2-3 0,0 5 0,0-3-2,2-2 3,-3 0-2,2 3 0,-5-3 1,5 0 0,-4 1 1,2-3 0,1 1 0,0-1 1,0-1-1,-2-1 0,5-1-1,-6 2 1,3-6-2,-1 2 1,-3 3 0,3-5 0,-2 2 0,-3 0-1,4-5 0,-4 5 0,1-6 1,-1 6-1,-1-3 1,0 1-1,0 1-2,0-1 3,0 0-1,0 0 2,0 1-1,-1-6 2,-1 7 0,-1-5-1,0 5 1,-2 0 0,4 2-1,-4-2 0,-1-3 0,3 5 0,-4-4 1,4 6 0,-2 0-1,2-1-1,-2 1 0,1-1 1,-2 1-3,2 1 1,-1 2-2,-2-2 1,4 4-1,2 0 1,-3 0-3,1-1-1,-2 2-8,2 0-9,-4 2-19,-4 0-28,-4 7-48,-2 2-142,4 4 14</inkml:trace>
  <inkml:trace contextRef="#ctx0" brushRef="#br0" timeOffset="91309.2689">9892 12176 535,'0'0'28,"0"0"-3,0 0-8,0 0-5,0 0-7,0 0-2,0 0-1,0 0-2,0 0 0,-29-113 1,39 94 2,-1 2-2,-2 6 0,3 0 1,-4 5 0,-3 3 0,1 0 1,1 3-1,6 0 3,0 3 0,3 8 1,-4 7 1,-4 3-3,2 5 0,-3 3-2,2 1 2,-3 2-1,-1 0-2,0-2 0,0-3 0,0 0-2,-2-8 2,1-2-1,-2-7 1,0-3 0,1-2-1,-1-5 0,0 0 0,0 0 1,0 2 3,0-1 0,0 1 2,0-2 0,0 1-2,0-1 0,2-3-4,-1-12 2,2-7-1,1-8-1,0 2 0,2-2-1,2-2 0,-1 0 2,3-2-1,0 4 0,2 1 0,-1 3 0,2 5-1,0 3 1,-3 5 0,-1 5-1,-2 3 0,-1 2 1,3 1-1,-5 2 2,6 0-1,2 5 0,1 4 0,0 5 1,-5 3 1,0-1-1,-2 4 1,-5 0-1,4 2 1,-2 0-2,-3-6 1,2 4-1,-2 0 0,0-7 0,0 9 0,0-2 0,0-8 1,-3 5-1,1-5 1,1-7-1,1 0 0,0-5-1,0 0 1,0 0 1,0 2 0,0-1 3,0 0-2,0-1-1,0 3 0,0-3-2,0-10 2,3-6 0,3-9-2,0-2 2,-2-3-1,4-2 0,1 0 1,0 0-1,1 1 1,2 2-1,-2 6-1,4 3 2,-1 4-1,-2 7 1,-3 5-1,2 4-1,-1 0 3,5 4 1,2 9 1,-1 0 0,-5 6-2,-1 2 1,0-2-2,-3 3 0,0 2 1,-1-2-4,-1-2 3,-2 2-1,3-9 1,-2 4-1,-2 1 0,1-7 1,-1 9-1,1-5 0,-1-3-1,1 2-3,-1-4 4,1 1-3,-2-7-1,0 8-1,0-8-7,4 1-14,-3 0-20,-1-5-47,3 3-83,-1 0-83</inkml:trace>
  <inkml:trace contextRef="#ctx0" brushRef="#br0" timeOffset="104733.9514">9772 14059 538,'0'0'57,"0"0"-8,0 0-5,0 0-8,0 0-5,0 0-2,0 0-1,0 0-4,0 0-5,0 0-4,-12-79-5,11 77-3,1 2-3,-3 0-3,-4 8-2,-2 11-1,-3 10 1,2 4 2,-2 3-2,1 0 2,1-2-2,3-4 2,1-3-2,2-2 1,1-8-1,1 0-4,1-6-4,-3 0-6,4 1-14,0-7-8,0 0-27,0 2-36,0-2-73,0 2-101</inkml:trace>
  <inkml:trace contextRef="#ctx0" brushRef="#br0" timeOffset="105150.1793">9587 13917 674,'0'0'11,"0"0"2,0 0 4,0 0-4,0 0-2,0 0-4,0 0 0,0 0-1,0 0-1,-94 336-1,94-297-1,0-2-3,7-4 0,5-5-1,-1-6 2,7-2-1,-2-5 2,4-4-1,0-3-1,2-6 1,1-2 0,3 0 2,3-7-1,0-5 1,1-5-1,2-3 1,-2-2 0,-1-4-2,1-1 0,-1-6 3,-1-1-1,-2-1 2,-7-5-2,2 1 2,-7 0 1,-3-2 1,-7-2 1,-4-1 0,-3-2-1,-11 3-5,-5-2 4,-1 6 0,-4 6 4,-1 5 1,-1 8-2,-3 6-6,1 7-3,-2 4-1,-2 3 1,2 5-4,-1 9-4,2 6-9,-2 2-11,9 4-16,2 1-38,7 3-95,5 0-108</inkml:trace>
  <inkml:trace contextRef="#ctx0" brushRef="#br0" timeOffset="105608.3989">10469 14191 759,'0'0'10,"0"0"-1,0 0-1,0 0-2,0 0-5,0 0-2,0 0 2,0 0 2,0 0-1,101 2-1,-43-12 0,6 0 2,8-1 2,4-1 1,3-1 2,1 1 0,-1 0 2,0 0-2,3 2 2,-2 0-4,-1 3-1,-5 2 0,-2 0-2,-5 3-2,-6-1-1,-4 3-1,-5 0 1,-7 0 0,-5 0 0,-2 5-1,-7-2 0,-11 1-4,-3 1-11,-5-2-13,-9-3-21,7 7-31,-7-2-85,0-3-116</inkml:trace>
  <inkml:trace contextRef="#ctx0" brushRef="#br0" timeOffset="105889.2008">11751 13793 747,'0'0'8,"0"0"5,0 0 2,0 0 2,0 0-1,0 0-5,0 0-2,0 0-3,0 0-2,0 0-2,196 38 0,-168-17 6,-3 5-6,-6 0 6,-2 1-2,-6 0-4,-3 2 1,-5 0-2,-3 2-1,-3-2 1,-9 3 2,-3 2-3,-1-2 1,-5-2-2,2-1-2,-1-2-2,1-3-5,1-4-10,-1-1-10,7-9-22,2 2-33,2-7-125,6-2-79</inkml:trace>
  <inkml:trace contextRef="#ctx0" brushRef="#br0" timeOffset="107084.3536">13141 13689 599,'0'0'40,"0"0"-7,0 0-1,0 0-8,0 0-8,0 0-5,0 0-5,0 0-3,0 0 0,0 0-2,-144-54 0,115 81 0,2 4 0,2 2 0,4 0-2,3 4 2,4-5 1,5 0-3,5-4 4,2-7-5,2-4 1,0-2-1,6-6-1,3 1 1,-2-3-2,4-6 2,6 1 1,-1-2-1,5-2 2,-2-8-1,0-2 2,-2-3-1,2-4 2,3-1-2,-5-4-3,2-3 6,-6 2-3,4-2 3,-4 0 5,2 0-1,-4 5 0,-1 5 1,-5 7-2,-4 6-2,-1 4 2,0-1-1,4 1 2,2 8 0,2 7-2,0 7-3,-1 2-3,-1 0 2,0-2-2,0-2 2,1-2 3,-1-4-6,0-2 4,-1-4-6,0-1 0,5-2-1,-7-1-2,4-3 2,3-1 0,3-1 2,0-10-3,-2-1 5,0-3-4,-4-3 4,2 1 2,1 2-1,-4 0 2,1 5-1,-1 1-1,-2 6 0,-1-1 0,-3 4 2,4 0 1,3 4 0,4 8 0,1 6 0,-3 3 1,-2 5-3,0-2 2,1 0-2,-2-1-3,1-8-2,-1-3-3,1-5-3,-4-2 0,0-3 0,1-2 3,6 0-1,4-2 2,2-8 4,-1-2 0,-3-5 2,0-2 2,-1 2-2,-1-3-1,-2 5 4,0 2-2,-4 6 3,0 2 3,-1 2 0,-3 3 0,5 0 0,-1 0 0,6 0-4,-1 2-2,0 2 0,-2 3-3,3-2 3,-3 2 1,-3-4-3,5 0 0,-3-2-1,-2-1-1,5 0 2,-2-1 1,4-8 0,1-3-1,-1-3 1,-3-1 1,1 1-1,-6 2 1,9 4-1,-6 1 2,3 3 1,5 3-1,-1 2 0,6 11 0,-3 12 2,0 12 2,-1 9-4,-1 8 4,-4 6-6,0 8-1,-3 1 4,-4 3-3,-3-2 7,-1-3 2,-9-6 8,-3-4 1,-5-9 2,-1-5 2,-2-10-7,-1-8 0,8-9-3,-4-7-4,4-7-3,0-1 0,0-11-5,5-9-2,6-7 2,3-7-4,5-8 4,10-7-2,5-7-2,6-8-4,4-4-8,3-5-18,7-2-29,2-1-75,2 0-167,-2 3-12</inkml:trace>
  <inkml:trace contextRef="#ctx0" brushRef="#br0" timeOffset="107559.4146">14575 13607 895,'0'0'6,"0"0"-1,0 0 0,0 0 0,0 0-3,0 0-2,0 0 0,0 0-3,0 0 2,0 0 0,-9 72 0,5-58-1,2-6-1,1-3 1,-1 0 0,2-5 0,-1 0 0,1 0-2,0 0 1,0 2 2,0-2 1,7-9 1,8-8 0,1-6 0,4-2 0,0-5 0,2 4-1,2-3 0,2 5-1,0 4 2,2 7-1,-2 6-1,0 7 2,-1 3-1,-1 16 2,-2 10-2,-3 13 2,-2 7-2,-4 6 1,0 4 3,-4 2-4,-4-2 4,-2-4-2,-3-4 0,0-5 7,-3-7 1,-5-5 3,-4-5 0,-1-7-3,3-6-4,-1-6-1,3-4-2,4-4 0,-5-2-2,2-2-1,-2-11-1,2-7-1,6-6 1,1-8-3,7-7-2,7-5-7,3-10-14,4-6-19,-1-7-37,5-5-110,-2-1-116,4 0 8</inkml:trace>
  <inkml:trace contextRef="#ctx0" brushRef="#br0" timeOffset="108389.4104">15767 13239 722,'0'0'28,"0"0"0,0 0-7,0 0-5,0 0-6,0 0-7,0 0-1,0 0 1,0 0-1,0 0 2,21-56 2,-17 106-4,-1 6 0,1 6-1,-2 0-2,1 0 2,-3-3-1,0-5 1,0-3-2,0-9 1,0-9-1,-5-10 2,1-6 1,1-9 5,1-3 2,1 0 2,1-5-3,-1 0-3,1-1-3,0-16-3,4-9 1,8-9-1,3-4 1,3-3-1,1-2 3,0-2-2,1-1 1,0-5-1,-3 1 1,-1 0-2,-4 4-1,-5 5 3,-1 6-3,-6 14 6,0 5 1,0 7 1,-2 6-1,-5 3-1,-1 2-3,-3 13-3,-3 8 5,4 7-5,4 4 4,3 3-1,3 1-3,0 2 2,1-1-2,8-1 1,0-3-1,3-3-1,2-2-3,0-4 0,1-4-1,-1-4 0,-5-5 2,3-4 1,-5-4 1,3-4 1,4 0 2,1 0 1,1-5 0,-3-2 0,-3 0 0,0 0 0,-2 0 0,0 2 1,-2 0-1,-2 3 1,-1-1 0,6-2-1,-4 3 0,4-1-1,1-1 0,0-1 0,-1 0 0,-3 2 1,5-1-1,-4-1 1,2 0-1,-3-2 0,2 2 1,-2-3-1,0 1 1,-1-1 0,-1-1-1,-1 0 1,2 1 1,-4 4-2,1-1 1,-2 5-1,0-2 3,0 2 0,0-1 0,2 1 1,-2 0-2,0 0 0,0 0 0,0 12 0,0 5-2,4 3 0,3-4 0,5-1 0,4-3-1,4 0 1,2-5-1,3-2 0,3-2-7,0-3-14,-3 0-24,3-7-52,-3-3-174,1 2-39</inkml:trace>
  <inkml:trace contextRef="#ctx0" brushRef="#br0" timeOffset="109378.2144">17176 13159 640,'0'0'13,"0"0"1,0 0 0,0 0-1,0 0-5,0 0-3,0 0-1,0 0 0,0 0 2,0 0 2,70-54-1,-58 77-1,-5 4 0,-1 6-4,0-3 2,-3 1-5,0-4 1,-3-9 0,0 0-1,0-6 1,0-2 0,0 2 0,0-8 0,0 1 0,0-5 2,0 0 0,0 0 1,0 0-1,0 0-1,0 0 0,0-16 0,0-5 1,4-8 0,3-1 2,5-4-4,0 0 5,5-5-1,2 3 5,2 0 2,1 4 1,-1 6 1,1 6-1,-5 6 0,0 10-2,-2 4 1,1 11 0,3 10-2,-4 6 0,-3 8-5,-1 3-3,-5 3 2,-1 0-8,-2 3-7,0 0-21,0-4-35,-2 4-77,-1-6-150,0 1-7</inkml:trace>
  <inkml:trace contextRef="#ctx0" brushRef="#br0" timeOffset="110933.0474">9681 14982 690,'0'0'25,"0"0"-10,0 0-5,0 0-3,0 0-4,0 0-1,0 0 0,0 0-2,0 0 0,68-124 1,-54 124-1,5 9 0,-4 4 2,-4 6 1,-5 1 3,-2 2 0,-4 2-1,0-1-2,-1-3 2,-7 2 0,0-3 3,-1-2 1,2-5-1,1 0 0,1-5-1,2-4-2,0 2 0,3-5-2,0 0-1,0 0-2,0 0 1,0 0 0,0 0 1,4 0-1,10 0 0,5 0-1,6-5-1,-2-2 0,0-3-7,0 0-10,-1-1-10,1 0-17,0 0-17,-5-2-24,-1 1-26,-5 2-36,-4-2-31</inkml:trace>
  <inkml:trace contextRef="#ctx0" brushRef="#br0" timeOffset="111289.5223">9814 14645 572,'0'0'53,"0"0"-10,0 0-10,0 0-6,0 0-5,0 0-2,0 0-2,0 0-4,0 0-1,0 0-6,-317 358 1,306-300-2,6-4-4,5-5 4,5-6-7,12-5 0,3-8 2,5-4-2,5-5 2,2-6-1,1-5 1,4 0-1,1-8 1,0-2 4,1 0-4,0-8 2,0-5-1,-3-6-2,-1-3 0,0-1 0,-3-6 2,-5 3-5,-2-3 7,-5 0-1,-6-3 4,-3-3 2,-6-2-3,-5-4-1,0-2-1,-11-3-1,-5-1-2,-7 0 1,-5 1-1,-1 7 0,-1 4-1,-3 8-1,-1 7-4,1 8-3,0 8-6,1 4-7,3 5-9,3 9-16,7 6-25,6 3-72,8 2-134,5 0 2</inkml:trace>
  <inkml:trace contextRef="#ctx0" brushRef="#br0" timeOffset="111817.801">10774 15245 641,'0'0'19,"0"0"2,0 0-5,0 0-4,0 0-6,0 0-3,0 0 5,0 0 1,0 0 2,107-20 2,-57 14 0,10-1 0,3-1 0,7-2 1,2-1-8,5 0 4,-1-3-7,-1 1 2,-2 1-1,-7 2 0,-4 0 0,-5 2-1,-8 1-1,-8 2-2,-7 2 1,-11-1-1,-8 4-1,-10 0-1,-5 0-7,0 0-6,0 0-12,0 0-16,0 0-14,-5 0-18,-5 7-25,-3-3-40,-5-1-53</inkml:trace>
  <inkml:trace contextRef="#ctx0" brushRef="#br0" timeOffset="112041.5281">11673 14976 591,'0'0'31,"0"0"1,0 0 4,0 0-3,0 0-7,0 0-2,0 0-4,0 0-3,0 0-6,0 0-3,223 36-3,-197-19-1,-3 1-2,-4 1 1,-8 3-1,-3 2 1,-5 2 3,-3 3-5,-5 1 3,-7 1-5,-3-1-3,-3 0-4,-2-1-5,3-2-6,1-2-11,-1-3-9,8-6-22,-1-3-38,7-4-108,0-4-62</inkml:trace>
  <inkml:trace contextRef="#ctx0" brushRef="#br0" timeOffset="113140.6886">13210 14774 713,'0'0'10,"0"0"-2,0 0-2,0 0-1,0 0-2,0 0-2,0 0 2,0 0-3,0 0 0,0 0 0,-216 173-1,201-132 0,4-2 0,5-5-2,4-7 0,2-4-5,0-8 2,5-4-3,6-4-5,-4-4 9,10 0 0,2-3-3,1-7 7,8-9-2,-4 0 4,-4-5 0,2-3 2,0-1 2,-4-4 0,0-1 4,-2-1 0,-1 2 3,0 2-4,-2 4 2,-2 9-3,-4 7-1,-4 4-2,-3 3 1,1 0 0,5 3 2,0 9 0,0 7 0,-2 0-3,1 1-3,-3-3 0,1-2-2,0-5-1,0 1 2,-1-2 0,0-4-1,0 0 1,-2-5-2,0 0 2,5 0 0,7 0 0,7-5 2,2-7-3,-1-1 3,-1 0-2,2-1 0,-3 2 1,-6 4-2,-2 4 1,2 3 1,-2 1-2,3 1 2,4 5 0,-4 3-1,0 2 0,-6-2 0,2 0 0,3 1 0,-8-3-2,8 2 2,-4-3 0,-5-3-1,4-1 3,-2 0-3,-1-1 1,6-1-1,-6 0 2,7 0-1,2-8-1,0-4 1,3-2 0,-1-4 1,0 0 1,-1-1-2,-3-1-1,6 3 1,-7 8 0,-4 1 0,4 8-2,0 0 4,3 15 1,3 9 1,-3 13 4,0 8-4,-3 8 0,-1 3 2,1-2-6,-3-1 2,-3-3-4,1-5 2,-4-4 2,-1-4 3,0-9 8,-4-4 5,-2-10 3,0-2-1,-1-7-4,3-2-6,1 1 2,-1-4-6,-4-4-1,1-8-3,0-9-4,7-5 2,7-7 0,8-4 0,12-6-4,5-4-8,7-4-13,7-5-29,6-5-37,2-1-121,6 1-97</inkml:trace>
  <inkml:trace contextRef="#ctx0" brushRef="#br0" timeOffset="113573.71">14905 14713 798,'0'0'28,"0"0"-2,0 0-7,0 0-10,0 0-5,0 0-4,0 0 0,0 0 1,0 0-1,0 0-1,-7 177 0,7-160-1,0-5 2,0 2 0,0-8-1,0-6 0,0 0-2,0 0 1,0 2 2,0-1-1,0-1 2,4 0 0,5-4-2,3-8 3,4-7-2,0-4 1,1 0-1,0-1 1,2 3 0,2 2-1,-1 5 0,-4 5 1,0 4-2,1 5 2,-1 9 2,4 13-2,-4 10 3,-4 8-1,-5 9 0,-3 6-2,-4-1 3,0 2 0,-1-7-2,-6-4 5,-2-4-3,-4-7 4,0-7-2,-1-4 2,-1-8-1,3-6-2,4-4 2,-1-5-4,0 0 0,-2-11-2,-2-7 0,11-8-1,2-6-2,5-4-4,8-8-8,7-2-8,3-5-17,-1-7-31,6 0-61,-1-5-169,5 1-6</inkml:trace>
  <inkml:trace contextRef="#ctx0" brushRef="#br0" timeOffset="114305.285">15971 14432 895,'0'0'16,"0"0"-3,0 0-2,0 0-6,0 0-3,0 0-2,0 0-3,0 0 0,0 0-1,-37-20 4,34 47 0,3 12 1,0 0 3,1 3-4,6 0 3,-1-3-4,0-5-2,0-4 1,-2-11-1,-1-6 3,-1-2-1,-1-7 2,2 0 1,-2 1-1,-1-5-1,0 0 1,0 0-2,2-9 0,1-8 2,0-5-3,1-4 2,3-3-1,3-2 1,0-2-1,2-2-2,2-4 3,1-4-3,1-3 3,0-2 2,1-1-3,-2 3 1,-1 6-1,-5 13 1,-5 10 0,-1 11 0,-3 6 0,0-2-2,0 2 4,0 16-4,0 11 4,-2 12-2,-2 7 0,1 4 0,0 2-2,0-4 5,3 1-4,0-5 4,0-3-3,0-5-1,2-5-1,2-5 0,-1-10 1,1-2-2,1-5 0,-4-6 0,8 2-1,-3-4 2,3-1 2,11-3 0,-3-9 1,6-5 0,0-3-1,0 0 0,-2 3-1,0 1 1,1 3 1,-5 3-1,-1 3 0,-3 1-1,-1 3 2,-4 0-1,3 0 0,-6 1 1,1 2-2,-6 0 3,0 0 0,0 0 0,1 0 0,1-2-2,-2 2 2,1 0-2,-1-1 1,0-1 0,0 1-1,0-3 0,-1-1 4,-2 0-4,2 2 1,1 3 0,-2-1 0,2 1-1,0 0-2,0 0 4,0 0 0,0 7 1,3 8 0,4 5-1,4-1-2,1 2 2,2-3-2,1-3-3,0-1-2,5-2-11,-5-3-18,3-4-37,2-5-94,1 0-143,8-7 1</inkml:trace>
  <inkml:trace contextRef="#ctx0" brushRef="#br0" timeOffset="114924.3116">17422 14391 686,'0'0'14,"0"0"-1,0 0 0,0 0-3,0 0-2,0 0-3,0 0 0,0 0-2,0 0 0,0 0 3,107-51-1,-97 72 0,-4 2-2,-2 1-1,-4-2-1,0 2-1,0-2 1,0-6 5,0-1-6,-3-5 4,2-5-5,-1 2 1,2-7 1,-1 0-1,1 0 0,0 0 0,-2 0 0,2 0-1,0 0 1,2-12-3,7-5 3,3-4 0,4-4 0,1 1 0,4-1 0,-2 0 1,2 3-1,1 4 4,-2 3 0,-5 6 5,-1 7 2,-2 2 3,-1 12 4,2 10 0,-7 12 0,0 9-2,-6 5-8,0 3 0,-6 1-7,0 0-4,-4-5-11,1-2-25,-1-7-48,-3-3-211,1-3-24</inkml:trace>
  <inkml:trace contextRef="#ctx0" brushRef="#br0" timeOffset="115837.7653">10028 15775 245,'0'0'-217</inkml:trace>
  <inkml:trace contextRef="#ctx0" brushRef="#br0" timeOffset="115997.3628">10064 16070 653,'0'0'-16,"0"0"-25,0 0-69,0 0-137</inkml:trace>
  <inkml:trace contextRef="#ctx0" brushRef="#br0" timeOffset="116772.8229">9619 17162 691,'0'0'13,"0"0"-1,0 0 1,0 0-1,0 0-5,0 0-4,0 0-1,0 0-2,0 0 4,0 0 1,130-10 7,-123 33-6,0 4 6,-4-2-10,-3 2-1,0-3 0,0-7-2,-1 0 1,-2-7 2,0-1 0,-1 1-2,2-4 0,1-4 0,1-2 2,-3 0-1,3 0 0,0-1-1,0-8-1,3-11 1,1-5-1,8-3-6,-1-1 5,2 0-6,0 4 6,1 4 2,-6 5-1,4 7-1,-4 5 1,-6 1 1,6 3 0,-2 0 2,4 10 1,-1 4 0,-3 7 1,-3 2 2,-2 1-4,-1-5 5,0-2-8,0-5-1,0 0-3,0 0 0,-1-7-1,1 0 1,0-5 1,0 0 0,0 0 0,0 0 3,0-2-1,1-10-5,9-12 5,0-5-3,3 2 5,1 1 0,1 5 2,0 3 1,5 6 0,-9 4 1,4 6 1,0 2-2,0 0 3,4 7-3,0 3 1,-5 4 7,-1 2-11,-4 6 6,-3 2-12,-3 4-28,-2-2-28,-1 1-88,0-3-121,-7-6-3</inkml:trace>
  <inkml:trace contextRef="#ctx0" brushRef="#br0" timeOffset="117601.6745">9921 16520 703,'0'0'8,"0"0"-3,0 0 3,0 0 4,0 0-5,0 0-3,0 0-2,0 0 0,0 0-2,-350 298 2,308-225 0,3 6 6,3 3 3,1 3 0,5 2 3,5-4-6,7-1-2,9-12 1,9-8-1,4-8-4,12-6 2,11-11-3,6-5-1,7-7 6,3-7-5,9-12 4,4-6-2,4-10-2,2-15 2,5-7-6,-2-2 2,2-7 0,-3-2 3,3-4-1,-5-3-2,-4-3 1,-1-4 0,-6 0 1,-3-3-2,-6 0 6,-6-1-1,-10-5 7,-7 2 0,-12-5-4,-7-1-2,-5 4-4,-16 4 3,-9 1-4,-9 7-1,-5 4 2,-6 9-3,-5 10 4,-3 11-3,-1 15-1,-2 5-1,2 19-10,2 9-1,5 10-15,7 1-14,12 4-26,13 3-75,10 3-133,10-1-5</inkml:trace>
  <inkml:trace contextRef="#ctx0" brushRef="#br0" timeOffset="117942.6371">11441 17099 769,'0'0'0,"0"0"-1,0 0 1,0 0-1,0 0 0,0 0 4,0 0-1,0 0 0,0 0-1,0 0 1,211-98 2,-155 73 0,-3 3 1,-1 0-2,-5 2-3,-6 3 0,-5 0-3,-8 3-4,-6 6-8,-5 1-22,-7 3-22,-5 3-38,0-1-76,-5 0-89</inkml:trace>
  <inkml:trace contextRef="#ctx0" brushRef="#br0" timeOffset="118142.7609">11977 16616 681,'0'0'38,"0"0"-3,0 0-3,0 0-9,0 0-9,0 0-3,0 0-6,0 0 0,0 0-3,238 146 1,-238-103-9,-4 6-1,-9 4-8,-5 1-7,-4 1-8,-2-1-9,-3 1-9,1-2-16,0 0-26,-2-4-51,4-5-101</inkml:trace>
  <inkml:trace contextRef="#ctx0" brushRef="#br0" timeOffset="118977.453">13908 16469 839,'0'0'0,"0"0"0,0 0 1,0 0 2,0 0-2,0 0 2,0 0-4,0 0 4,0 0-5,0 0 2,-256 85-3,242-56 3,-1-1 0,7-4-4,2-8-3,3-5-5,3 0 0,0-7 1,0 1 5,0 0 2,1-5 1,8 0 2,7 0 1,3-5 0,1-11 0,2-2 2,-1-4 1,4-5 2,-2 2-3,0-2-2,-1 0 5,0 3-7,-2 7 7,-5 7-2,-1 7 0,-4 3 4,2 8-6,1 7 6,-6 4-5,-1 0 4,-3-1-3,0-2-1,-2-5-1,-1 0-5,2 1 5,-2-6-1,2 1-1,-2-7 0,1 3-1,2-1 0,0 1 2,6-3 1,1 0 0,8-5-2,5-7 2,-3-1 1,1 1-3,3 2 3,-8 2-2,2 6-1,1 0 3,-3 2-2,6 2 2,-7 3-1,2 5-1,-7-5 0,1 2 1,-3 0 0,0-1 1,0-1-1,-3-1-3,-1 1 0,-4-5-1,5 0 0,0 0 2,5 0 1,4-4 0,-5-5 0,3-3 0,-1-2 1,-3-6-2,2-1 1,1-1 1,0-2-5,3 1 7,3 0-7,0 5 5,-1 4-1,-2 7 1,1 3 0,3 4 1,1 11 1,6 12-1,1 10 5,-6 10-6,3 8 4,-4 3-4,0 1 0,-3 3 1,-2-3-2,-2-2 0,-4-3 0,-5-5 3,-3-7 6,-3-6 5,-10-5 3,-1-5 4,-3-5-8,-2-3-2,5-7 2,-2-4-6,1-3-1,-1 0-1,-1-10-8,4-7 3,4-7-1,5-8 1,4-13-1,9-6-4,8-10-7,7-6-17,8-6-25,9-2-39,6-2-132,7-1-87</inkml:trace>
  <inkml:trace contextRef="#ctx0" brushRef="#br0" timeOffset="119437.8685">15987 16119 906,'0'0'5,"0"0"0,0 0-1,0 0 0,0 0-4,0 0-3,0 0 3,0 0 1,0 0-1,0 0-2,-277 205-3,275-204-3,2-1 0,0 0 0,0 2-1,3 2 3,7-4 4,9 0 1,1-4 2,4-8-1,2-5 1,-2-1-1,3-2 1,1-3 0,-1-1 0,4-1-1,1-1 1,-1 2 0,2 2 0,1 6-1,-2 4 1,1 8 2,-3 4-1,1 15 0,-2 15 1,-3 15 0,0 12-3,-6 10 4,-3 8-4,-2 0 1,-5 0 3,-6-3-5,-2-2 6,-2-6 2,-6-5 2,-6-7 5,-5-9-2,-2-11-1,0-8-2,-1-14-4,-1-4-2,1-6 0,0-4-2,4-13 0,2-5-1,5-14-1,4-6-2,5-5-2,5-7-2,8-9-11,8-4-14,3-8-19,2-8-31,2-4-71,5-8-148,4 4 6</inkml:trace>
  <inkml:trace contextRef="#ctx0" brushRef="#br0" timeOffset="120087.8602">17015 15505 903,'0'0'16,"0"0"-5,0 0-5,0 0-2,0 0-4,0 0 2,0 0-3,0 0 1,0 0 2,-21 299-6,28-244 4,-2-1-6,1-1-3,-1 1 0,1-7 1,-1-5 4,1-1 0,-5-16 2,1-4 0,-2-9 1,0-7 2,0 1 2,0-6 1,0 0-1,0 0-1,0 0-2,0-3-1,0-17 2,4-10 1,2-10-3,1-4 3,2 0-3,0-4 1,-2-2 0,-3-5-3,0 1 2,1-2-1,-4 3 3,1 8 1,-1 15 2,-1 11-3,1 11 1,-1 8 0,0 0-3,0 0 1,0 5-2,0 18 1,2 16 2,-1 12 2,4 5 0,1-2-1,0-2-2,5-3-1,-2-7 0,4-4-1,1-5-1,-2-5 0,2-6 0,-1-3 0,-4-5 3,-3-9-2,4-5-1,-1 0 1,8 0 1,0-5 1,0-7 2,1-1-1,-2-1 0,0-1-1,3 1-2,-1 2 2,-2 1-1,3 0 3,-7 5-2,2-2 0,-4 6 1,-1-3-1,1 0 0,-6 3 1,4-5-1,-7 4 1,3 0 1,-1 1-1,-3 2 0,0-7-1,0 1 3,-3-3-1,-2 0 0,-3 2-1,1 2-1,2 2 3,1 3 0,-1 0-1,-4 3 2,-4 11-3,-2 8 4,7 5-3,3 2 0,5-1-1,0 1-3,12-2 2,5-2 1,4-2-3,3-5 1,2-4-7,0-4-11,-1-4-24,2-1-36,-1-5-117,1 0-117</inkml:trace>
  <inkml:trace contextRef="#ctx0" brushRef="#br0" timeOffset="120408.6495">18121 15850 810,'0'0'29,"0"0"-4,0 0-9,0 0-9,0 0-3,0 0-3,0 0 1,0 0-2,0 0 0,0 0 0,67 145-1,-67-140-1,1 3-2,-1-8 2,0 4 0,0 1 2,0 0 0,0 0 0,0-5 1,0 0-1,1-7 0,7-6 0,5-8-1,4-3 2,5-1 1,4 0 3,2-1 0,2 2-1,4 1 7,0 7-2,-3 5 2,-2 7-1,-4 4-4,-3 15 1,-8 12-6,-4 13 2,-10 7-11,-3 11-32,-15 5-130,-7-1-151,-4 0-28</inkml:trace>
  <inkml:trace contextRef="#ctx0" brushRef="#br0" timeOffset="122692.2054">18879 12862 295,'0'0'54,"0"0"-7,0 0-6,0 0-1,0 0-5,0 0-5,0 0-2,0 0-6,0 0-1,-9-5-3,9 5-2,-1-2-3,1 1-4,0-1-2,0 0-2,0-3 0,0-2-1,0 3 1,0 0-1,0 4 0,0-2 1,0 2 0,0 0 2,5 0-1,4 2 1,0 10-2,0 5-1,-4 6-1,0 2-1,-1 2-1,-4-1 0,0-1 1,3-6-1,-3-2 0,0-5 0,0 1 1,0-1-1,0-7 1,0 1-2,0-6 1,0 0 2,0 0 1,0 2 0,0-1 0,0 0 0,0 1 1,0 0 3,0-1-3,0 1 2,0-1-1,0-1-1,0 0-2,0 0-2,0-1-1,0-13 1,3-6-2,2-5 2,3-1-2,-1-1 2,3-2 0,-1-3-1,1 1 0,3 2 1,-2 3-1,4 4 3,-2 5-3,-3 7 0,-3 3 0,2 4 0,-5 1 2,4 2 1,4 4 1,-3 9 1,0 9 0,-1 7-3,-2 5 0,-3 0-1,2 4 0,-2-1-1,-1-1 1,1-2-2,-1-4 2,2-1-2,-3-10 2,-1 1-1,2-9 0,-2 3 5,0 1-3,0-8 2,0 0-2,0-2 1,0 2-1,0-2-1,0 2 0,0-7-1,0 0 1,0 0-1,0 1 0,0 1 1,0 0-1,0-2 1,0 3 0,0-3-1,0 0 1,0 0-2,0 2 2,0-2-1,0 2-1,0-2 2,0 1-1,0-1 1,0 0 0,0 2 0,0-2-1,0 0 0,0 1 0,0-1 1,0 0 0,0 0-1,0 0 1,0 0-2,0 0 3,0 0-2,0 0 0,0 0 1,0 0-1,1 0 0,-1 0-1,0 0 0,2 0-4,-2 0-9,1-6-7,1 1-18,-2-5-27,4 3-92,-3 2-129,1-4 2</inkml:trace>
  <inkml:trace contextRef="#ctx0" brushRef="#br0" timeOffset="124050.1008">19075 14052 613,'0'0'18,"0"0"-5,0 0-2,0 0-1,0 0-2,0 0-1,0 0 0,0 0 2,0 0 2,34-55 0,-23 62-1,4 5-2,-5 5 1,-3 2-4,-1 3 0,-3 2-3,-2 0 0,-1 1 0,0-1-1,0 0 0,0 1 2,0-9-3,-3 1 3,2-7-2,-3 2 1,2-3 1,1-4-1,-1 0 1,2-5 1,0 0 4,0 0 0,0 2 0,-1-2 0,-2 1-3,3-1-1,-2-1 0,1-11-3,-1-9 0,2-4 0,0-2-3,5-1 3,5-1-1,0 0 1,5 0 0,-1 2-1,1 0 2,0 4-3,0 5 1,-2 4 0,-2 5 0,-2 6 1,1 3 1,2 0 3,-3 3 2,3 11 2,-4 7-1,-2 3-3,-4 6-2,1 3 2,-2-1-5,1 2 3,1-2 0,-2-1-1,1-2-1,-1-7 0,-1-1-1,2-8 2,-2-7-2,0 2 1,0-8 2,0 0-2,0 0 3,0 1-3,0 0 1,0 2 0,0-3-3,0 2 2,0 0 2,0-1-2,0 1 3,3-1-3,-3 1 2,0 0-2,0-2 0,0 2-1,0-1-2,0 1 2,0 0 0,0-1 0,0-1 0,0 2 0,0-2 0,0 2 1,0-2-2,0 1 1,0-1-2,0 1 1,0-1 2,0 0-1,0 2 2,0-2-2,0 0 0,0 1 1,0-1 0,0 0 0,0 0 1,0 2-2,0-2 2,0 0-2,0 1-2,0-1 2,0 0 0,0 0 0,0 0 0,0 0 2,0 0-2,0 0 0,0 0 0,0 0-2,0 0 1,0 0 0,0 2 1,0-2 0,0 0 0,0 0 1,0 0 2,0 0-3,0 0-2,0 0 0,0 0-3,0 0 1,0 0-2,0 0-6,0 0-9,1 0-15,-1 0-26,0 0-62,2 0-160,-2 0-13</inkml:trace>
  <inkml:trace contextRef="#ctx0" brushRef="#br0" timeOffset="125608.282">19324 15511 639,'0'0'47,"0"0"-7,0 0-7,0 0-10,0 0-10,0 0-6,0 0-2,0 0 1,0 0 3,0 0-2,0 46 1,6-12-3,-3 0 0,1-4 1,-1 1 0,0-5-1,-2-7 0,-1-2-1,0-4-1,0-1 4,0 2-6,0-9 6,0 7-5,0-7 2,0-1 0,0 2-3,-3-2-1,2 1 3,-4-2-2,4 2 3,1-5-2,-1 0-1,1 0-1,-2 0-1,0 0 2,-1-13-8,3-6 6,0-10-3,0 0 3,9-2 4,6-3-3,0 1 0,2 3 0,2 3-1,0 2 1,-2 7 0,-4 6-1,-7 4 0,5 7 1,-2 1-1,3 3 3,2 9 0,-4 3 1,-1 5-1,-4 4 1,-2 2-2,0-1 2,-1 3-3,-2-2 1,0-8-2,0-1 3,0-4-1,0-2-1,0 1 2,0-7-3,0 0 1,0-5 1,0 0 4,0 0-3,0 3 4,0-2-4,0 0 1,0 1 0,0-1-1,0 1-1,0 0 1,0-1-1,-2 1-5,2 0 6,0-2-5,0 2 3,0 0 4,0-1-3,0-1 1,-1 2-1,1-2 0,0 1-2,0-1 2,0 1-1,0-1 1,0 3 0,0-3-1,0 0 0,0 0-1,0 3 1,0-3-4,0 0 2,0 0-1,0 0 2,0 0 1,0 2 1,0-2 3,0 0-4,0 0-1,0 2 1,0-2-4,0 0 4,0 0 5,0 0-5,0 0 2,0 0-2,0 1-1,0-1 1,0 2 3,0-2-5,0 2-1,0-2 4,0 1-1,0 1 1,0 3 4,0 2-7,0 3 2,1 0 2,-1-5-2,2 4 1,-1-4 0,1-1-2,-1 7 2,1-7-2,-1 1 0,1 0 2,-1-1 0,0 1-2,0 0 1,1-2 0,1 1 1,-2 1 1,1-1-2,-1 0 0,-1-4-2,0 0 2,0 0-1,2 2 0,-2 0 1,0-1 0,0-1 1,3 2 2,-3 0-3,1-2 0,-1 0-3,0 0 4,2 3-1,-2-3 2,0 0-1,1 0-1,-1 0 0,0 0 1,0 2 1,0-2-2,0 2 0,0-2 0,0 0 0,0 1-1,0-1 0,0 0 2,2 0-2,-2 0 2,0 1 0,0-1-2,0 0 3,0 0-2,0 0-1,0 0 1,0 0-1,0 0 2,0 3 0,0-3-1,0 0-1,0 0 0,0 0 0,0 0 0,0 0 1,0 0-1,0 0-1,0 0-3,0 0 1,0 0-3,0 0-4,0 0-3,0 0-14,0 0-15,0-7-32,0 0-78,0-8-142,0-5 1</inkml:trace>
  <inkml:trace contextRef="#ctx0" brushRef="#br0" timeOffset="128861.7004">19366 12876 490,'0'0'33,"0"0"1,0 0-1,0 0-6,0 0-4,0 0-5,0 0-3,0 0-6,0 0-5,-10-2-2,10 2-2,-2 0 0,2 0 0,-1 0-4,1 0-2,-1 0-6,-1 0-14,-2 0-17,4 5-37,-3-2-44,1 2-81</inkml:trace>
  <inkml:trace contextRef="#ctx0" brushRef="#br0" timeOffset="129436.4872">19581 13781 651,'0'0'20,"0"0"3,0 0 1,0 0-8,0 0-6,0 0-5,0 0-5,0 0 0,0 0-6,0 0-13,9 2-23,-9-2-38,0 0-57,2 0-120</inkml:trace>
  <inkml:trace contextRef="#ctx0" brushRef="#br0" timeOffset="130494.057">10015 17314 642,'0'0'-2,"0"0"-1,0 0-6,0 0-25,0 0-34,0 0-111,0 0-65</inkml:trace>
  <inkml:trace contextRef="#ctx0" brushRef="#br0" timeOffset="131552.6844">21724 14291 621,'0'0'23,"0"0"-7,0 0-1,0 0-3,0 0-5,0 0 0,0 0 0,0 0 0,0 0 0,54-144 0,-47 141 1,3 3 1,4 0 0,-2 14 0,1 5-1,-4 8-3,-3 7-1,-4 3-3,-2 2 1,0-1-2,0-2 0,-2-2 0,-3-5 1,-1 0 4,2-4-7,1-8 6,0-2-4,-1-4 0,3-7 1,1 1 0,0-5 1,0 0-2,0 0 3,-2 0 1,2 0-1,-1 0-1,-1-11 0,1-6-5,1-7 4,0-2-3,0 1 2,7-4 0,3-2 0,0 1 0,1-4-1,4 0 2,-2 0-2,3 1 2,0 2 1,1 7 0,0 4 0,-5 8 0,-5 4 0,-2 8 1,-5 0 3,3 0-1,5 3 3,0 11-1,0 11 0,-3 3-1,-2 6-3,-3 3 0,0 1 0,0-1-3,0-2 2,0-3-2,2-2-1,1-2 5,0-3-5,-2-6 5,1-2-3,-1-7-3,-1-5 0,2 5-4,-1-5-2,-1-1-5,2 2-7,-2-6-7,0 0-17,0 0-24,0 2-46,1-2-124,-1 1-29</inkml:trace>
  <inkml:trace contextRef="#ctx0" brushRef="#br0" timeOffset="132234.8767">22128 13563 732,'0'0'10,"0"0"-5,0 0-1,0 0-1,0 0 0,0 0 1,0 0 4,0 0-2,0 0-1,0 0-1,69 49-2,-65-20 0,-4 3-1,0-1 0,-4-2-1,-1-3 2,-2-2 0,2-8 2,-1-2-3,3-5 3,-1-5-4,3 1 2,1-5 0,0 0-1,0 0-1,-1 0-4,-1 0 3,-2-1-4,2-11 4,2-7 0,0-1-1,2-9 2,8 0 1,1-1 0,3 0-2,-1 0 2,3 1-2,-3 3 1,2 4-1,-6 9 3,-2 6-2,-3 3 3,0 4 2,6 2 0,2 10 2,1 7 0,-3 5-4,-5 3 0,-2 2 0,0 0-2,-3 0 2,0-2-3,0-9 2,0 2-2,0-7 0,0-1 0,0 0-2,-1-8 6,1 2-4,0-6 1,0 0 0,0 0 0,0 1-2,0 1 1,0 0-1,0-2-4,0 0 2,0 0 1,0-8 1,4-6 1,6-3 1,-1-3-1,1-4-1,3 0 2,-1-1-2,1-4 2,1 1-2,-2 4 2,1 2 0,-5 7 0,1 3 2,-3 7 1,-2 1 1,3 4 4,-1 2 1,2 10 0,3 7-1,-4 5-4,-2 3-1,-2 0-3,-1 1 0,-2-1 1,0-2-2,0-1 1,0-2 0,0-5 2,0 0-4,-1-1-3,1-4-8,-3 7-7,3-8-11,-1-4-16,1 5-31,0-5-109,0 7-100</inkml:trace>
  <inkml:trace contextRef="#ctx0" brushRef="#br0" timeOffset="133554.966">23105 13917 693,'0'0'24,"0"0"-4,0 0-1,0 0-8,0 0-1,0 0-2,0 0-1,0 0 3,0 0-7,16-21 4,-24 54-5,3-4-2,-3 2 2,3-2-2,-3-2 0,2-3 0,1-7 0,-2-2 1,4-4-2,0-6 2,0-2-1,3-3 1,0 0 2,0 0-4,0 0 0,0 2-1,0-2-1,4-7 3,8-5-1,1-5 1,3 5-1,-2 2 0,-3 2 3,6 4-3,-4 3 0,3 1 1,2 6-1,-2 4 2,-1 6-1,-4 1 0,3 1 0,-3 1-3,1 2 0,-4-5-5,1-4-1,-5-4 2,-1-4 2,-3-4 3,0 0 3,0 0-2,1 0-2,-1 0 1,2 0-3,-1-13 4,2-6 2,0-6 1,0 1-2,4-2 1,-2-1 0,6-1 0,3-3-1,1 1 1,5 1-3,1-3 2,2 3 1,1 2-4,2 5 6,-3 5-6,-7 6 5,0 8 1,-5 3 4,-1 9 7,1 8-8,-5 6 6,-5 3-7,-1 1-3,0 0 1,-3 1-2,-1-3-2,-3-2 2,1-1-1,2-7 0,-2-3 1,3-4-1,2-4 0,-1 1 0,2-5 3,0 0-3,0 0-2,0 0 1,0 0 1,0 0-1,0 0 2,2-10-1,4-4 0,7-2 0,1-1-1,-1 3 2,1 3-2,-3 1 1,-6 4 1,0 5-1,0 1 5,1 0-2,1 0 2,4 9-2,-4 5-1,0-2-1,-4 3-2,3 0 1,-5-5 0,4 5-2,-2-6 1,-1-4-6,-1 2-5,-1-7 2,0 0 0,0 0 4,2 1 0,-2-1 2,7 0 2,1 0 1,2-8 2,3-4 0,-3-1-1,2-3 1,-2 0-1,0-1 1,4-1-1,-2 0 2,0-2 2,0-2 0,1 2 0,2-2-2,-4 1 4,1 3-3,-2 4 3,-1 3-3,-3 6 1,-2 1 0,-3 3 2,5 1 2,1 8 3,5 11 3,2 9-4,-3 11 3,1 7-7,-4 6-3,2 9-1,0 7-2,-2 2 2,1 6-3,-1 2 2,-3-2 2,-1-1-2,-2-1 3,-2-7-2,0-6-2,-5-9-1,-3-6 2,-2-10 1,-3-6 3,0-11 2,3-6 1,-5-8 1,-1-4-2,-2-1 0,-5-6-3,3-7-4,3-6 1,3-3-2,1-7 2,6-5 0,4-8-1,3-8-2,0-10-3,10-9 2,6-8-3,3-12 1,4-6 1,4-7 0,2-3 4,1 1 0,5 4-2,-2 13 3,2 10-4,-4 16 4,-5 15 2,-8 17-1,-8 15 3,-5 7-1,-5 7-1,0 0 0,0 11-2,-2 9-1,-4 7 0,2 3 0,1 0-1,3-3 1,0-2-1,5-5 1,3-2-2,5-4 2,-3-5 1,1-2 0,-4-2 5,-5-3-3,3 0 1,-8 0-3,-13 6-4,-21 2-5,-29 7-30,-28 6-126,-34 1-154,-35 3-29</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5:58:17.946"/>
    </inkml:context>
    <inkml:brush xml:id="br0">
      <inkml:brushProperty name="width" value="0.05292" units="cm"/>
      <inkml:brushProperty name="height" value="0.05292" units="cm"/>
      <inkml:brushProperty name="color" value="#FF0000"/>
    </inkml:brush>
  </inkml:definitions>
  <inkml:trace contextRef="#ctx0" brushRef="#br0">13077 7557 535,'0'0'28,"0"0"4,0 0-2,0 0-5,0 0-4,0 0-6,0 0-2,0 0-2,0 0-2,0 0 0,74-101 0,-55 70 5,-1-1 1,-2 0-1,-3 2 2,-3 1 0,-5-3 0,0 3-2,-5 2 2,0 2-10,-10 2 3,-1 3-1,-5 6-4,4 2-1,-3 7-2,-2 5-2,-1 2 0,-3 13 0,1 10 0,3 11 2,7 9-3,2 12 2,7 6-3,1 8 2,4 4 1,8 0-2,1-1 2,2-6-1,-1-4 1,-3-6 3,-3-5-2,-5-4 2,-3-8 0,0-2 2,-3-6 2,-6-5 0,-4-6 1,-3-4-2,-4-3-1,2-3-1,-3-4-1,-1 1-1,2-6-1,4 1 0,1-3-1,4 0 0,-2-1-3,-4-2-4,4-7-6,-3 1-12,6-6-13,1-2-16,3-4-21,-2-11-31,6 1-49,1-6-64,1 0-19</inkml:trace>
  <inkml:trace contextRef="#ctx0" brushRef="#br0" timeOffset="170.0085">12873 7853 53,'0'0'148,"0"0"-14,0 0-17,0 0-25,0 0-20,0 0-18,0 0-15,0 0-10,0 0-6,0 0-9,-7-46-4,10 38-3,9-4-2,7-4 1,9 0-1,8-1-1,3-1-1,5 0-1,1-1-1,1 3-2,-2 2 0,-4 1-4,3 5-6,-6 1-15,-2 3-19,-3-1-31,-2 4-41,-2 0-75,-2 1-64</inkml:trace>
  <inkml:trace contextRef="#ctx0" brushRef="#br0" timeOffset="428.642">13761 7270 738,'0'0'41,"0"0"-4,0 0-13,0 0-11,0 0-8,0 0-3,0 0 0,0 0 0,0 0-2,-168 118 1,138-74 0,4 5 0,4-1-2,3 0 1,8-1-4,1-4 4,7-2 0,3-5-1,0-5-1,6-2-4,6-4-2,3-1-10,2-5-3,3-4-15,-1-3-14,3-3-18,2-6-30,2-1-34,-1-2-49,3-2-34</inkml:trace>
  <inkml:trace contextRef="#ctx0" brushRef="#br0" timeOffset="767.9057">13905 7699 655,'0'0'50,"0"0"-14,0 0-17,0 0-8,0 0-4,0 0 0,0 0-2,0 0-2,0 0-2,0 0-1,-112 96 0,109-87-2,1-3 3,2 5-4,0-4 5,0-2-5,0 5 0,2-7 0,-1 0 0,2 1 2,1-4-2,5 0 2,4-9-1,0-2 2,-1-2 1,-2-3 0,-1 0 1,-2-1 0,-3 4 3,3-1 3,-4 5 1,-1 5 2,-1-1 0,-1 5-2,0-2-4,0 2-2,3 0 0,-2 0-2,1 12 2,2 5 0,3 5-4,-1-2 2,0 0-2,0-2 1,1 2 2,0-8-10,0 0-2,-2-4-16,1-3-13,-2 1-16,0-5-33,6-1-49,-1-1-78,3-8-34</inkml:trace>
  <inkml:trace contextRef="#ctx0" brushRef="#br0" timeOffset="991.1102">14050 7482 678,'0'0'51,"0"0"-16,0 0-11,0 0-9,0 0-2,0 0-1,0 0 0,0 0 0,0 0-5,0 0 1,148 82-2,-127-50-1,-5 0-2,-2 1-1,-5 0 0,-4 1 0,-5 1-1,0-1 2,-9 2-2,-6 1-8,-6 0-3,-5-2-13,-3 2-10,-3-1-16,-3 0-33,-1 0-64,-4-2-132,2-2 14</inkml:trace>
  <inkml:trace contextRef="#ctx0" brushRef="#br0" timeOffset="1707.1868">15210 7819 689,'0'0'29,"0"0"-2,0 0-3,0 0-9,0 0-7,0 0-6,0 0-1,0 0 0,0 0 2,20-24-2,3 14 0,3 0 0,0 3-2,-1 2 2,1-2 0,-2 3-7,-7 1-16,-2 3-26,-4 0-51,-3 0-91,0 0-83</inkml:trace>
  <inkml:trace contextRef="#ctx0" brushRef="#br0" timeOffset="1877.3842">15192 7982 664,'0'0'11,"0"0"4,0 0 2,0 0-3,0 0-4,0 0-3,0 0-1,0 0-4,0 0-2,0 0-8,255-40-25,-208 27-54,1 1-118,0-1-74</inkml:trace>
  <inkml:trace contextRef="#ctx0" brushRef="#br0" timeOffset="2343.6655">16346 7686 767,'0'0'4,"0"0"2,0 0-1,0 0-1,0 0-2,0 0-2,0 0 0,0 0 1,0 0 0,0 0 1,59-189 2,-59 170 3,0-3 2,0 2 5,0-6-1,-1 4-1,-4 6-2,1 0-3,-2 5-2,1 2-1,0-2-1,2 7-1,0 1-1,3 3-4,-1-2-2,-2 2-2,-4 12 1,1 14 4,-1 13 1,2 13 1,4 9 1,-1 5-2,2 2 4,0 0-3,5-5 3,-1-5 1,2-5-5,-2-6 6,0-4 0,-4-8 2,0-3 2,-5-7 1,-2-3 1,-4-5-5,3-7 1,-4-1-4,-2-3 0,1-3-3,-7-1-1,-1-2-2,0 0-6,-8-7-6,8-1-10,0-3-10,1-3-9,3-1-15,2-3-18,2-5-31,0 1-32,3-7-4,4 0-12,-3 0 38</inkml:trace>
  <inkml:trace contextRef="#ctx0" brushRef="#br0" timeOffset="2666.2101">16048 7868 10,'-3'-19'125,"1"1"44,2 6-30,0 0-40,0 4-29,2-1-25,6-3-11,1 7-7,6-3-7,2 1-4,4 2-2,7-2-5,4-1-2,7-1-2,1 0-2,6-2-3,3 1-3,3 0-9,-1-5-16,-1 3-21,-1-3-22,-1 0-22,-2-2-11,-4 1 13,0-4 21,-7 5 36,-5-4 28,-7 1 27,-4 1 18,-2-3 8,-7 3 9,-4-3 0,-4 3-6,-2-2 2,0 0-3,0 1 0,-5-2-5,-1 6-2,1 7-9,-5 2-8,1-1-7,2 6-8,-8 0-2,5 5-3,-3 10 0,3 8 0,3 6 0,1 3-3,4 6 1,1 2-2,1 0 1,0 1-2,0-4-2,0 0-4,0-5-5,3-1-10,-2-10-11,2-2-18,0 1-26,0-6-62,2 5-99,-1-7-24</inkml:trace>
  <inkml:trace contextRef="#ctx0" brushRef="#br0" timeOffset="3055.5574">16989 7383 720,'0'0'28,"0"0"-9,0 0-10,0 0-1,0 0 0,0 0-2,0 0-1,0 0-3,0 0-1,6 202 1,-5-164-2,-1-4 1,0-2-2,0-12 1,0-3 0,0-5 0,0-7-2,0 1 1,0-6 1,0 0 0,0 0 0,2 0 2,7-3-3,1-10 0,7 0 2,-4-1-2,3 1 2,-2 2-1,-4 3 0,5 3 1,-6 3 1,0 2 2,5 0 0,-5 2-1,2 6-1,-5-3 2,-3 4 1,0 6 2,-3-1 2,-5 6-1,-9-4-1,-1-2-2,-8-1-2,-1-1-1,-2 0-1,-1-4 0,1-2-4,2 0-3,5-4-1,2 0-12,5-2-5,2 0-8,0-2-22,4 0-17,4-8-34,2-3-52,2-6-58</inkml:trace>
  <inkml:trace contextRef="#ctx0" brushRef="#br0" timeOffset="3229.8204">17192 7369 643,'0'0'46,"0"0"-6,0 0-10,0 0-3,0 0-5,0 0-7,0 0-4,0 0-4,0 0-3,207 95-1,-189-64-2,-4-1-1,-3 4-1,-8-1-1,-3 0-4,-3 2-8,-12-2-14,-8 2-16,-6 0-27,-6-1-73,-6 2-129,-1-1 7</inkml:trace>
  <inkml:trace contextRef="#ctx0" brushRef="#br0" timeOffset="3790.3177">18171 7574 788,'0'0'20,"0"0"1,0 0 0,0 0-9,0 0-8,0 0-3,0 0-1,0 0 2,0 0-1,0 0 0,79-57-2,-52 50 2,-3-1-5,2 1-13,-8 2-16,-2 0-35,-5 2-44,-6 2-112,0-2-60</inkml:trace>
  <inkml:trace contextRef="#ctx0" brushRef="#br0" timeOffset="3949.3519">18185 7732 732,'0'0'7,"0"0"3,0 0 2,0 0-1,0 0-5,0 0-5,0 0 0,0 0-3,0 0-8,274-128-15,-232 110-31,-2 2-40,-7 2-70,-6 2-91</inkml:trace>
  <inkml:trace contextRef="#ctx0" brushRef="#br0" timeOffset="4167.839">18468 7357 690,'0'0'17,"0"0"6,0 0 6,0 0 1,0 0-5,0 0-6,0 0-6,0 0-5,0 0 0,0 0-4,155 181 0,-152-147-1,-3 5-1,-8 0-3,-7 0-2,-6 3-6,-5 0-4,-4 0-3,0 0-9,-4 0-5,0-1-13,-4-2-12,4 0-25,-3-5-64,3-2-114</inkml:trace>
  <inkml:trace contextRef="#ctx0" brushRef="#br0" timeOffset="4801.3206">19561 7392 762,'0'0'20,"0"0"1,0 0-5,0 0-7,0 0-5,0 0-4,0 0-1,0 0 0,0 0-2,-120 8 3,97 20-1,4 0 1,2 2 1,4-1-1,0-2-2,9-1 0,1-8-2,3-1 1,0-6 0,0-2-1,5 0 1,4-6 0,6 0 2,1-3 0,5-5 1,-1-8-1,-1-4 0,1-4 2,-1-4 0,-3 1 1,0 1 2,-4-1 1,-1 4 3,-2 7 2,-5 5 1,-1 5 0,-3 3-5,0-1-3,0 1-2,2 0-1,-1 12 1,3 6 1,1 6 0,2 1 0,-3 0-1,3 0 2,-1-4-3,3-1-2,-2-8-5,0-2-6,2 0-11,-2-4-14,8-1-25,-2-2-42,7-3-87,3 0-83</inkml:trace>
  <inkml:trace contextRef="#ctx0" brushRef="#br0" timeOffset="4965.2749">19936 7461 767,'0'0'22,"0"0"-4,0 0-5,0 0-8,0 0-1,0 0-2,0 0-1,0 0 0,0 0-2,0 0-2,140-44-11,-117 44-19,0 0-28,-7 0-59,-3 5-96,-3 1-62</inkml:trace>
  <inkml:trace contextRef="#ctx0" brushRef="#br0" timeOffset="5126.955">19958 7718 664,'0'0'40,"0"0"-2,0 0-9,0 0-11,0 0-7,0 0-5,0 0-2,0 0-2,0 0-2,0 0-9,156-58-17,-119 38-23,-1 4-31,-1-2-43,-3 1-62,-6-1-64</inkml:trace>
  <inkml:trace contextRef="#ctx0" brushRef="#br0" timeOffset="5500.8227">20410 7207 653,'0'0'62,"0"0"-14,0 0-5,0 0-10,0 0-10,0 0-10,0 0-7,0 0-9,0 0 0,0 0 0,-13-75 4,13 106 3,4 2-3,-1 4 3,0 0-5,0-3 1,0 0 1,0-6 0,-2-2-1,1-10-1,-1 1 1,1-6-1,-2-6 1,1 0 1,-1-5-1,0 0-1,0 0 3,8 0-1,7 0 0,5 0 1,4-4-3,4-2 1,0-1-1,1 3-1,-3 4 2,1 0 1,-4 0-2,-4 10 1,-3 1 0,-6-1 1,-5 4 1,-5 1 1,0 2 1,-8 5-2,-9-2 3,-9-4-3,-6 0 1,-3-7 0,-1-2 1,2-5-1,1-2 0,5-5 0,3-5-3,6-5 1,1-5-4,6 0-8,2-2-13,6-2-26,4 2-70,0 2-178,5 4-18</inkml:trace>
  <inkml:trace contextRef="#ctx0" brushRef="#br0" timeOffset="19280.2668">18285 8679 398,'0'0'25,"0"0"2,0 0-1,0 0-1,0 0-2,0 0-1,0 0 1,0 0-4,1-6 3,0 5 2,-1 1 2,5-5 1,1-1-2,1-3-8,4-5-5,0 2-4,1-1-3,0-1 0,-2-1-2,1 1 3,-2-3-6,-4 7 5,-1-5-3,-2 5 3,-2-2 1,0 2 2,0-3-2,-2-3-2,-4 7-1,-1-5-2,2 6 0,3 5-2,0 1-1,2 2-3,-6 0 0,1 8 2,-4 9-1,0 12 3,2 7 2,5 10-2,0 7 3,2 3-2,0 4-1,0-2 2,4-4-3,2-3 4,-3-3-3,-2-6 4,-1-6-2,0-4 1,0-7 1,0-6 0,-4-4 2,-3-3 0,1-2 1,-3 2 0,1-2-2,-5-3-2,0 0 4,-2-2-5,0 0 4,4-3-4,-6 0-1,6-2-3,-1 0-2,1 0-2,0 0-11,-2-6-5,6-1-16,-6-3-14,7-3-23,2 1-26,1-7-23,3-1-20,0-1 8,1-6 29</inkml:trace>
  <inkml:trace contextRef="#ctx0" brushRef="#br0" timeOffset="19411.1944">18151 9000 25,'0'0'98,"0"0"6,0 0-16,0 0-21,0 0-9,0 0-8,0 0-5,0 0-8,0 0-8,0 0-6,122-126-5,-100 113-5,2 0-2,2 1-6,5 0-1,0 1-4,1 0-6,2 3-12,-4-4-17,0 0-30,0 2-41,-2-2-73,-1 0-48</inkml:trace>
  <inkml:trace contextRef="#ctx0" brushRef="#br0" timeOffset="19601.0046">18812 8493 674,'0'0'31,"0"0"-6,0 0-8,0 0-2,0 0-8,0 0 2,0 0-7,0 0-1,0 0 0,0 0-2,-91 272 0,91-236-3,2 0-1,2-2-5,2-2-4,-2-5-6,0-8-14,-2-7-28,2-2-58,-1-5-134,-1 0-3</inkml:trace>
  <inkml:trace contextRef="#ctx0" brushRef="#br0" timeOffset="19800.5667">18915 8720 665,'0'0'9,"0"0"1,0 0 2,0 0-5,0 0 1,0 0-4,0 0-2,0 0 0,0 0-1,103 154-1,-83-139-1,-3-1-1,-3-6-3,0 1-9,-5-1-8,-4-4-31,-1-1-66,-4-3-133,0 0 0</inkml:trace>
  <inkml:trace contextRef="#ctx0" brushRef="#br0" timeOffset="19999.7978">19081 8703 632,'0'0'19,"0"0"4,0 0-4,0 0-7,0 0-4,0 0-2,0 0-4,0 0 0,0 0-3,0 0-2,-131 220-1,112-194-4,0-6-5,8-4-6,0-5-12,5-3-27,2-5-74,2 0-118</inkml:trace>
  <inkml:trace contextRef="#ctx0" brushRef="#br0" timeOffset="20239.5754">19194 8535 653,'0'0'22,"0"0"-1,0 0 1,0 0-8,0 0-5,0 0-2,0 0-1,0 0 2,0 0-2,127 204-1,-127-171-2,0 0-1,-1-1 1,-8 2-1,-4-2-1,0-3-1,-3-2-6,2-3-4,-1-1-12,4-4-15,2-5-51,3-3-113,5-7-70</inkml:trace>
  <inkml:trace contextRef="#ctx0" brushRef="#br0" timeOffset="20406.3205">19820 8770 766,'0'0'6,"0"0"1,0 0-4,0 0-6,0 0-12,0 0-18,0 0-43,0 0-97,0 0-101</inkml:trace>
  <inkml:trace contextRef="#ctx0" brushRef="#br0" timeOffset="20546.954">19808 9045 596,'0'0'24,"0"0"5,0 0-7,0 0-8,0 0-8,0 0-11,0 0-17,0 0-34,0 0-87,0 0-115</inkml:trace>
  <inkml:trace contextRef="#ctx0" brushRef="#br0" timeOffset="20779.3557">20507 8550 786,'0'0'10,"0"0"0,0 0 2,0 0-5,0 0-3,0 0-1,0 0-3,0 0 0,0 0 0,0 0 0,221 63 0,-196-50 1,-4 1-2,-2-1-3,-2-1-2,-1-1-7,-6-2-4,-4-4-20,-3-2-18,-3-3-42,0 0-71,0 0-97</inkml:trace>
  <inkml:trace contextRef="#ctx0" brushRef="#br0" timeOffset="20984.7606">20754 8454 660,'0'0'45,"0"0"-11,0 0-13,0 0-11,0 0-5,0 0 1,0 0-1,0 0 4,0 0-7,0 0 3,-73 116-4,59-88 0,0-1-1,-2-2-1,0 0 0,0-1-3,0 1-2,0-3-10,2 0-5,1-5-15,4-3-29,3-6-68,5-4-133,1-4 11</inkml:trace>
  <inkml:trace contextRef="#ctx0" brushRef="#br0" timeOffset="21226.5979">20839 8240 713,'0'0'35,"0"0"-5,0 0-11,0 0-7,0 0-5,0 0-2,0 0-1,0 0 2,0 0 0,0 0 1,123 84-2,-123-59 0,0-5-1,0-1-3,0-9 1,0-3-1,0-1-1,0-6 3,0 1 0,7 1 1,11-2 0,6 0-3,8-7-6,6-10-14,4-7-28,2 2-89,0-5-156,2 0-17</inkml:trace>
  <inkml:trace contextRef="#ctx0" brushRef="#br0" timeOffset="25681.495">19388 9570 568,'0'0'20,"0"0"-2,0 0-2,0 0-4,0 0-4,0 0-3,0 0-1,0 0-1,0 0-2,0 0 2,124-127 1,-110 107 3,-5 5 3,-3-2 4,-3 7 3,-3-3-1,0-4-2,-6 2-2,-6-4-5,-5 5 0,0 4-2,-5 5-2,-2 3 0,2 2-1,0 2 0,-1 7-2,3 8 1,2 5-1,3 10 0,4 8 0,5 7 0,5 8-1,1 4 2,6 0-2,6-2 2,3-2 1,3-5-3,-1-5 4,-1-9-3,-3-5 2,-4-12-1,-5-1 0,-1-6-1,-3-1 2,-1 4 1,-8-3-1,-6 1 0,2-1-4,2-7-3,-5 0-18,1-3-17,-2-2-29,-4 0-45,3-10-116,5 3-26</inkml:trace>
  <inkml:trace contextRef="#ctx0" brushRef="#br0" timeOffset="25849.6707">19223 9796 697,'0'0'8,"0"0"5,0 0-2,0 0-3,0 0-1,0 0-4,0 0-1,0 0-4,0 0-11,300-118-22,-256 105-37,1 1-47,-3-2-76,-2 3-52</inkml:trace>
  <inkml:trace contextRef="#ctx0" brushRef="#br0" timeOffset="26061.8673">19905 9351 745,'0'0'29,"0"0"-7,0 0-9,0 0-5,0 0 0,0 0-2,0 0 1,0 0-3,0 0-1,0 0-3,-160 273 1,152-232-2,4-5 1,2-3-3,2-2 1,0-4-5,2-4-7,2-1-8,1-5-20,0-2-18,3-1-45,-2-7-97,5 6-62</inkml:trace>
  <inkml:trace contextRef="#ctx0" brushRef="#br0" timeOffset="26239.5828">20008 9660 722,'0'0'5,"0"0"-1,0 0-2,0 0-1,0 0 0,0 0-3,0 0-3,0 0-14,0 0-26,0 0-45,236-82-71,-218 80-95</inkml:trace>
  <inkml:trace contextRef="#ctx0" brushRef="#br0" timeOffset="26527.8949">20316 9450 638,'0'0'20,"0"0"-2,0 0-5,0 0-6,0 0-4,0 0 2,0 0 0,0 0 0,0 0 1,110 7 0,-102 18-1,-3 3 1,-4 2 0,-1 2-1,-1-2-1,-5 0 1,-4-2 1,1-3 2,-1-4 1,2-6-1,2-2-4,1-4 0,2-6-3,1 2 0,2-5 0,0 3 1,2 0 0,10 0 0,7 0 1,2-3-5,8 0-7,-2-5-13,3-2-20,0-1-31,-1 1-68,0 0-128,-1 0 19</inkml:trace>
  <inkml:trace contextRef="#ctx0" brushRef="#br0" timeOffset="26778.0125">20607 9283 732,'0'0'14,"0"0"4,0 0 6,0 0-3,0 0-7,0 0-5,0 0-4,0 0-2,0 0 0,0 0-1,64 260 1,-58-225-3,-3-3 1,-3-1-1,0-2 1,0-2 0,-6 2 0,-1-4 0,-1-1-2,-1-1-8,-1-2-8,1-1-14,5-7-25,-2 1-37,4-4-83,1-5-100</inkml:trace>
  <inkml:trace contextRef="#ctx0" brushRef="#br0" timeOffset="26961.4741">20961 9552 769,'0'0'5,"0"0"2,0 0 1,0 0-4,0 0-3,0 0-1,0 0-5,0 0-12,0 0-21,0 0-44,247-92-59,-234 92-95,-4 0-21</inkml:trace>
  <inkml:trace contextRef="#ctx0" brushRef="#br0" timeOffset="27103.7233">21032 9699 585,'0'0'47,"0"0"-12,0 0-8,0 0-8,0 0-6,0 0-3,0 0-3,0 0 0,0 0-3,24 3-4,3-15-14,3-1-27,4-3-45,-2-1-88,2 2-97</inkml:trace>
  <inkml:trace contextRef="#ctx0" brushRef="#br0" timeOffset="27441.2373">21611 9162 805,'0'0'3,"0"0"-2,0 0-1,0 0 0,0 0 5,0 0-5,0 0 3,0 0-5,0 0 0,0 0 0,-16 181-1,18-161 1,1-5-1,1-3 1,1-3 1,-4-6 0,6 3 1,-3-3 0,-1 0 0,6 0 0,-3-3 1,5 0-1,2 0 2,2-7-1,1-4 0,-1-2 0,0 0 3,-1-1 1,0 3 4,-6 2 0,1 2 1,-6 6-3,-3 1-2,4 0-3,3 0-2,2 8 2,2 6-2,-5 9 1,-3 4-1,-1 7 1,-2 1-8,0 3-8,0-1-22,-3 1-38,-2-4-105,2 3-111</inkml:trace>
  <inkml:trace contextRef="#ctx0" brushRef="#br0" timeOffset="28216.1362">22649 9106 719,'0'0'7,"0"0"-3,0 0 1,0 0-4,0 0-1,0 0 0,0 0 0,0 0 0,0 0 0,144-278 0,-114 239 2,-4 1-1,-5 4 6,-9 12 2,-6 2 6,-6 8 0,0 2 0,-6 2-5,-6 6-5,-9 2-3,-2 9-1,-6 15 2,2 12-1,3 12 4,4 9-3,5 10 1,7 3-3,8 3 3,0-3 0,10-2-3,2-7 2,3-6-3,-2-5 0,1-8 1,-3-4-2,-4-5 0,-3-3-8,-2-1-10,-2-4-19,0-3-29,0-3-79,0-4-132,0-5 1</inkml:trace>
  <inkml:trace contextRef="#ctx0" brushRef="#br0" timeOffset="28369.9559">22719 9236 739,'0'0'1,"0"0"-3,0 0 3,0 0-7,0 0-8,0 0-30,0 0-50,0 0-96,0 0-75</inkml:trace>
  <inkml:trace contextRef="#ctx0" brushRef="#br0" timeOffset="28569.2289">23291 8702 627,'0'0'53,"0"0"-10,0 0-12,0 0-10,0 0-4,0 0-4,0 0-1,0 0-2,0 0-2,0 0-4,-111 130-1,107-86-2,2 0 1,1 0-3,1-1 2,0-3-2,4-5 0,0-1-5,1-3-6,1-4-9,-1-1-16,-2-8-19,1-1-42,-1-6-97,1-1-72</inkml:trace>
  <inkml:trace contextRef="#ctx0" brushRef="#br0" timeOffset="28840.333">23346 9010 664,'0'0'17,"0"0"-4,0 0-4,0 0-3,0 0-3,0 0 0,0 0-2,0 0 2,0 0 0,0 0 2,129 17 1,-128 4-1,-1 0 0,-1-1 2,-7 0-2,2-6 4,-3-2-2,6-4 0,0-4 1,-1 1-2,4-5-6,-1 0 0,1 0-3,0 0 3,0 1 5,3 1-3,11-2-1,6 0-5,3-5-17,6-5-13,-4-4-31,1-1-57,-3-2-125,1 0-19</inkml:trace>
  <inkml:trace contextRef="#ctx0" brushRef="#br0" timeOffset="29061.2698">23663 8714 762,'0'0'13,"0"0"7,0 0-1,0 0-6,0 0 0,0 0-4,0 0-2,0 0-2,0 0-2,126 161-1,-118-130 0,-1 0-1,-4 1 1,-3 2-2,0-2 2,-10 1-5,-1-2-6,-4 1-6,-4-3-18,0-4-14,2 1-35,2-5-77,3-6-113</inkml:trace>
  <inkml:trace contextRef="#ctx0" brushRef="#br0" timeOffset="29228.3775">24072 8836 786,'0'0'11,"0"0"-1,0 0-4,0 0-4,0 0-5,0 0-5,0 0-21,0 0-49,0 0-140,130-51-72</inkml:trace>
  <inkml:trace contextRef="#ctx0" brushRef="#br0" timeOffset="29383.8447">24042 9063 729,'0'0'16,"0"0"0,0 0-6,0 0-5,0 0-1,0 0-4,0 0-3,0 0-11,0 0-21,0 0-30,216-148-56,-192 129-77,-1 1-54</inkml:trace>
  <inkml:trace contextRef="#ctx0" brushRef="#br0" timeOffset="29679.5944">24422 8508 686,'0'0'30,"0"0"-12,0 0-7,0 0-1,0 0 6,0 0-7,0 0 1,0 0-8,0 0-2,0 0 0,47 157 0,-40-130 0,1-5-2,-2-7 0,1-1-3,-1-6 2,1-3 1,2-1 1,1-4 2,3 0 0,0 0 1,4-7 2,-4-2 4,-1-3 3,-3 4 4,1-2 6,-3 3 2,-4 5-1,1-1-4,-4 3-8,0-2-5,1 2-1,2 11-1,0 9 0,-1 12 2,-2 4-3,0 5-4,-9 3-10,2-1-23,-3-2-39,1-3-188,2-2-54</inkml:trace>
  <inkml:trace contextRef="#ctx0" brushRef="#br0" timeOffset="36314.8785">12668 8483 468,'0'0'1,"0"0"2,0 0 3,0 0 1,0 0-1,0 0 2,0 0 2,0 0-2,0 0 3,546-110-2,-466 95 0,7 1 1,1-1-2,0 1-1,-1-1-1,-4 1-2,-4 2-1,-3 0 1,-5 0-1,-6 0 3,-5 2 4,-7 0-1,-6 0 2,-4 1 1,-8 0-1,-5 1 1,-10 3-3,-1 0-1,-8 3-2,-6 0-1,0-1-2,-5 3 0,0 0 0,0 0-1,2 0-4,-1-2-8,1 2-12,-2 0-26,0 0-35,-2 2-78,-8 10-89</inkml:trace>
  <inkml:trace contextRef="#ctx0" brushRef="#br0" timeOffset="36695.3632">12708 8690 540,'0'0'1,"0"0"3,0 0 3,0 0 2,0 0 3,0 0-3,0 0 1,0 0-3,0 0 0,0 0 1,408-72 2,-316 55 5,7-2 2,4-1 1,0 1-7,-1-3 1,-3 1-6,-4 2 1,-7 2-1,-7 0 0,-12 3-1,-7 3 1,-11 3-2,-11 1-1,-14 3 0,-4 1-2,-12 1 0,-5 1-2,2 1 2,-7 0 1,0 0-2,0 0-2,0 0-6,0 0-11,-9 6-21,-4 6-39,-6 5-91,3 0-96</inkml:trace>
  <inkml:trace contextRef="#ctx0" brushRef="#br0" timeOffset="37304.324">15973 8332 437,'0'0'30,"0"0"5,0 0 5,0 0-4,0 0-5,0 0-11,0 0-7,0 0-5,0 0-2,3-14 2,43-1-2,12-2 1,11-2-3,9-1-1,8 1 1,2-3 2,3 2 2,1-1 4,-2 2 0,-3 1-2,-6 0 0,-3 3-1,-11 1-3,-5 2-1,-11 3-4,-8 3 0,-16 3-3,-5 1 2,-11 2-2,-5 0-3,1 0-6,-7 0-8,0 0-8,-4 7-18,-6 8-28,-9 3-65,-6 1-100</inkml:trace>
  <inkml:trace contextRef="#ctx0" brushRef="#br0" timeOffset="37626.608">15913 8545 580,'0'0'14,"0"0"3,0 0 1,0 0 2,0 0-6,0 0-6,0 0-2,0 0-3,0 0 2,0 0 1,469-148 2,-371 120 2,3 1 2,1-2 1,-2 2-1,-7 1 1,-6 2-4,-7 3 0,-12 3-2,-12 3 1,-7 5-4,-13 3-1,-13 2 1,-10 2-3,-7 3 1,-6 0-1,0 0-2,0 0 2,0 0-1,0 0-6,-3 3-3,-10 7-17,-10 5-13,-4-1-22,-4 3-49,-2 0-140,0-2-14</inkml:trace>
  <inkml:trace contextRef="#ctx0" brushRef="#br0" timeOffset="39129.591">21290 9810 608,'0'0'21,"0"0"3,0 0 4,0 0-4,0 0-12,0 0-7,0 0-4,0 0-1,0 0 3,0 0-3,114-54 3,-64 41-2,5-1 1,1 1 0,2 1 2,-3 0-1,-6 2-1,-4 0-1,-6 3 0,-7 0 0,-11 5-1,-9-1 0,-3 3-4,-1 0-12,-5 0-19,4 0-15,-7 0-46,-7 8-93,-7 3-56</inkml:trace>
  <inkml:trace contextRef="#ctx0" brushRef="#br0" timeOffset="39359.0124">21337 9936 571,'0'0'37,"0"0"2,0 0-6,0 0-8,0 0-7,0 0-6,0 0 0,0 0-7,0 0 3,0 0-5,428-114 0,-373 99-1,-5 3-2,-8 3 0,-5 4-2,-6 2-8,-12 3-8,-2 0-24,-4 2-32,-6 2-77,-1 7-120</inkml:trace>
  <inkml:trace contextRef="#ctx0" brushRef="#br0" timeOffset="40085.7354">24163 9447 588,'0'0'46,"0"0"-8,0 0-16,0 0-13,0 0-5,0 0-2,0 0 1,0 0 0,0 0-2,171-89 1,-124 79-1,3-2 3,-1 2 0,0 1 2,-3-1 1,-5 3-1,-1 0-3,-7 4-1,-10-1-1,-4 3-3,-4 1 2,-10 0-3,1 0-8,-6 0-11,0-2-15,0 2-32,-7 10-57,-12 7-119,-6 4 8</inkml:trace>
  <inkml:trace contextRef="#ctx0" brushRef="#br0" timeOffset="40325.9338">24247 9607 674,'0'0'25,"0"0"-5,0 0-2,0 0-2,0 0-3,0 0 1,0 0 1,0 0-3,0 0-2,0 0 1,155-89-3,-115 74 0,2 1-1,0-1-3,1 3-1,-4 2-2,-1-2 0,-6 5-2,-4 0 2,-7 4-1,-9 0-2,-1 3-6,-5 0-14,0 0-21,-1 0-26,-5 5-134,-5 5-79</inkml:trace>
  <inkml:trace contextRef="#ctx0" brushRef="#br0" timeOffset="42136.1967">13943 7415 639,'0'0'8,"0"0"-1,0 0 2,0 0-2,0 0-1,0 0-1,0 0 0,0 0 0,0 0-5,0 0 5,95-268-5,-63 233 6,1 0 2,-1 3-2,-1 4-1,-4 7-3,-4 4 1,-8 6-5,-5 7-1,-6 3-5,0 1-22,3 5-37,3 9-102,-1 7-101</inkml:trace>
  <inkml:trace contextRef="#ctx0" brushRef="#br0" timeOffset="42708.4805">16986 7275 646,'0'0'32,"0"0"-2,0 0 0,0 0-8,0 0-2,0 0-1,0 0-7,0 0-2,0 0-4,28-261-3,-16 232-1,3 4-2,-2 1-1,2 8 0,-7 3-2,4 5-4,-4 4-10,-3 4-29,4 0-53,-3 4-178,3 11-17</inkml:trace>
  <inkml:trace contextRef="#ctx0" brushRef="#br0" timeOffset="43488.0108">18961 7207 585,'0'0'23,"0"0"-11,0 0-8,0 0-1,0 0 3,0 0 0,0 0 8,0 0-2,0 0-4,0 0-1,54 239-6,-47-165 1,-1 2-2,-2-2 1,3-3 0,-2-5-5,0-5-4,0-6-10,1-9-10,1-8-10,0-9-20,-3-11-17,-1-8-33,0-5-41,0-5-46</inkml:trace>
  <inkml:trace contextRef="#ctx0" brushRef="#br0" timeOffset="43972.4708">18857 7169 656,'0'0'28,"0"0"-3,0 0-7,0 0-6,0 0-5,0 0-5,0 0-3,0 0-2,0 0 2,0 0 0,107-120 1,-39 109 1,13 1-1,10-3-1,14 0 2,7-2 0,7 1 0,4-1 2,-1 0-3,1 3 1,-4 0 0,-5 4 0,-8 1 0,-8 3-1,-10 3 0,-11-1 0,-11 2 0,-9 0 1,-13 0 0,-15 0 1,-8 0-2,-9 0 3,-7 0 1,1 7 1,-5 6 3,-1 8-1,0 12-1,-4 6-2,-7 8-2,-4 9 0,2 8 3,0 5-4,3 6 4,4 0-4,4 2-1,2-5 2,0-6-3,6-7 3,1-6-2,2-8 2,1-6 3,-4-3-5,-3-6 6,-3-4-5,-8-3 0,-12-3 1,-10 0 0,-11 1-1,-12-1-2,-11 0 1,-9-1 1,-7-3-1,-7-3-2,-6-1-5,-2-2-9,-3 0-9,-4 0-8,2 2-13,0 1-32,5 0-60,8 1-124</inkml:trace>
  <inkml:trace contextRef="#ctx0" brushRef="#br0" timeOffset="44926.7505">20520 9293 586,'0'0'27,"0"0"2,0 0 2,0 0-8,0 0-5,0 0-1,0 0-6,0 0 2,0 0-5,0 0 4,27-191 1,-7 164-3,1 3-3,-4 1-3,-1 8-3,-4 3-1,-5 6 1,-3 4 1,-1-1-1,-3 3-3,0-1-10,0 1-18,0 0-36,0 0-77,-10 4-134,0 7-2</inkml:trace>
  <inkml:trace contextRef="#ctx0" brushRef="#br0" timeOffset="45564.1982">23499 8545 708,'0'0'35,"0"0"-6,0 0 0,0 0-2,0 0-9,0 0-5,0 0-7,0 0-3,0 0-3,108-334-8,-96 317-16,-1 1-36,-6 8-96,-2 3-134,0 1-6</inkml:trace>
  <inkml:trace contextRef="#ctx0" brushRef="#br0" timeOffset="57449.8222">14527 14809 309,'0'0'31,"0"0"0,0 0-1,0 0-4,0 0-4,0 0-2,0 0-2,0 0-4,0 0 0,-40-19-3,30 19 1,-5 2-4,-4 6 3,5-1-1,-5 3-2,6 2 2,-6 2-3,2 4 0,-2 1 3,0 1-1,0 2 0,1 3 3,-2 2-4,0 3 0,-1 3 0,-4 3-2,3 2 3,-2 1-5,1 2 4,0 1-5,0 1 0,3 1 0,-1 2-1,3 0 2,0 3-1,-1 3-1,5 0 0,-2 3 1,1-1-2,1 1 2,2 3 2,1 2-1,-2-1 3,7 1-3,-1 3-1,1-1 0,-1-1 0,1-2 0,2-1-1,1-3 1,1-6-2,1 2 1,1-1 3,0 0-5,0-2 4,0-5-1,0 0-3,0-4 2,1 0 0,4 1-1,-1 1 2,2-1-2,1 3 0,-1 1 0,1-6-2,2 0 3,1 0-3,0 2 3,0-5 6,3 1-7,0 0 6,1-2-5,1-3-2,1-4 3,-2-2 0,4 0 1,-3-4-1,4 0-3,-1 1 0,2 0 0,0-1-2,-1-1 3,0-1-1,-1-6 2,0-1 0,-1 3 0,-1 0-3,1-1 2,0 4-2,-5-6 4,5-2 0,0-1-3,4-4 3,4 5-3,3-5-2,-2 2 2,-2-4 0,2 1 2,-3 1 1,2-2-2,4-1-1,-2 1 0,2-3-1,0 0 3,0 0 1,-1 0-3,2 0 2,-1 0 1,0 2-3,-2-2-1,2 0 2,-3 0-3,0-2 3,2-6 1,-2-1-4,1-1 0,0-5 1,-1-2 3,2 1-3,-2 1 2,-1 0 1,1 3-4,0-3 5,0 0-5,-2-3 1,1-2-1,-2-1 0,0 2 1,0-1 0,-1 2-1,-2 0 6,2 3-2,-2 0-3,-2-3 1,0 1-5,-1-1 2,-1-3-5,-2 1 7,3-1-7,-4 4 8,1-3 4,-1 0-2,1 0-2,-2 2-1,3-1-1,-5-1 1,2-4 3,-1 2-1,-1-2-1,0 0-1,3 1 2,-3-4-2,2 0 2,-3-2-2,-1 2 1,0-2 1,2 1 0,-2 1 0,1 0-2,1 0 0,-3-2 1,0 2 0,1 3 1,-1 0 0,-2-2-2,2 0-1,-4-2 3,4-1 1,-3-4-4,0 1 4,-2-3-6,1 2 1,-3 4 4,4-4-1,-3 3 2,1-1 0,-1 1-2,1-5-1,-2 2 2,0 0-2,3 2 1,-3 1 0,0-1 0,0 2 1,0 0 0,0-2 0,0 2 0,0-1 1,0 0-6,0 3 4,-3-1-3,3-2 1,-3 5 5,1-2-1,0-1 1,-1 1-2,0 0 0,-3-2-1,3 0 3,-1 0-3,-2 0 1,0 3 1,-1 0-2,-2 3 1,3-1 0,1 3-2,-3 0 2,2 0 1,-2 4-1,2-1-1,-1 1 0,-1 0 0,-1 2 1,0-2-1,2-3 1,-3 3-1,1-2-4,-1 0 5,0-1-5,0 0 3,-1 0 2,0 1-1,-1 1 2,1-2-2,-4 1 1,2-2-1,-3 1 1,2 0 2,-3 1-2,1-1-1,-2 2 0,0-2 0,-1 1 0,0 1 1,-1 0-1,2-2 0,-2 5 0,1 1-1,-1-1 1,-1 1 0,-2-1 1,4 1 0,-2-1 0,0 1 0,0 2-1,-2-1 0,2 0 2,-3 2-3,0 1 2,-2 2 0,3 4-1,-4 0-1,3 4 1,-2 0 1,1 0-2,-1 2 1,1 4-2,-1 5-2,0 2-2,-2 0-9,5 5-23,-2 2-26,1 1-70,4 3-110,-1 0-31</inkml:trace>
  <inkml:trace contextRef="#ctx0" brushRef="#br0" timeOffset="59283.5973">19316 14757 391,'0'0'11,"0"0"-7,0 0 1,0 0 0,0 0 4,0 0 4,0 0 1,0 0 3,0 0 2,0 0-3,-219 30-1,199-16 0,-2 2-3,2 3 3,-3 6-3,-2 1 3,1 6-2,-2 3 0,-2 4 1,2 5 0,-4 2-1,1 0 4,-2 4-5,2 4-2,1 0-3,2 2-4,-1 3 1,5 2-1,1 1 1,-1 1-1,4 3 2,0-2 2,1 0-2,2-2 2,1 2-2,1-2-1,2 2 1,0 1-2,3-2 1,-1 3-3,3-4 3,1-1-3,2 0 0,0-1 5,-1 1-3,4-2 4,0-1 1,0-2-5,0-1 0,0-1-2,5 0 0,2-3 2,0-5-1,4-4 0,-3-2 0,3-4-3,0-1 4,4 0 4,-1 0-5,1-2 6,0-2-7,1 1 1,2-8 1,-1 1-2,2 0 2,1-3-2,-1 0 2,3-2-1,-1 1-1,0-4-2,0-2 2,2 0-4,-1 0 6,3 0-1,-2-1-2,1-1 2,1 0-6,-2-1 4,2-2 0,-1-1 1,1-2 0,1-2-3,-2 2 4,0-2-3,0-2 3,1 4-2,1-2 0,1 2 2,2 0-1,0-2 4,1 3-7,0-5 5,1 1-2,1-2 1,1-2-1,-1-2-4,1-3 2,-1-3 0,-2 1 2,2 0 1,-3 0-1,1-1 1,-1 1-3,-1-5 3,-1 3-5,-1 1 1,-2 0 2,-1-1 0,0 1 2,-4-1-2,1 0 0,0 0 2,-1-3-2,2-2 1,1-1 0,0-5 1,-2 0 0,2-1 1,-1-1-3,-2 2-2,2 3-1,-1-3 0,-1-3 3,1 1-1,-3-2 1,2-3-6,-1 1 3,2-1-2,-3 0 2,4 0 4,-2 1 0,0-1-2,-1-1-2,-1-2 4,0-1-1,-2 3 3,0-4-1,0 2-2,-1-6-2,-1 2 2,-2-4 0,0 3 1,-5 2 0,4 1 0,-3 4-1,0 1 1,-1 2 0,0 2 0,-2-4 0,-1-5-3,2 1 4,-3-3-5,4-1 5,-3 1-1,0-3-2,1 3 2,-1-3-2,-2-1 2,3-3-1,-3 0 2,1-1-2,-1 1 0,1 4-2,-2 0 2,4 5 0,-4-3 2,1 4-2,-1 0 1,0 1 0,0 2-3,0-3 4,-1 1-4,-3-1 2,2 1 0,-2 1 0,0 0 0,0-1 0,-2-2 1,2-2-1,-4 3 2,2-1-1,0 1 0,-1 3 0,-1-2-2,-1-2 0,0-2 3,-3-1-3,-1 0 3,0 1-1,-2 1-6,3 3 5,-3 3-3,4-1 3,-1 3 0,-1-1 0,0 0 0,0 1 0,0 0 0,-1-1 0,1 2 1,-2 0-1,1 0 1,-2 1-1,1-1 1,-3 3-1,0 2 1,-2-1 0,-2 3 1,-2 2-1,-1 0-1,-2 0 1,-2 2 0,-2 1 1,-1 0-2,-2 3 1,-4 1-1,1 1-1,-4 1 1,-3-1 0,-1 3 0,-2 1 0,1 1-2,-1-3-2,1 5-2,0 0-6,0 0-8,0 0-9,2 0-22,1 5-20,0 0-103,0 6-100</inkml:trace>
  <inkml:trace contextRef="#ctx0" brushRef="#br0" timeOffset="60163.5454">14891 15291 636,'0'0'3,"0"0"-3,0 0-1,0 0 0,0 0 0,0 0 1,0 0 0,0 0 1,0 0 1,0 0-1,7-7 2,-5 7 1,-2 0 5,0 1 8,0 1 4,0-1 5,0-1-4,0 2-4,-4-2-4,-1 0-4,1 0-2,1-2-5,3-4-1,0 0-3,0-3 2,0-1-2,0 5-1,3 3-2,-2 2-6,1 5-19,-1 12-59,-1 8-187,0 7-21</inkml:trace>
  <inkml:trace contextRef="#ctx0" brushRef="#br0" timeOffset="61026.962">14563 15204 438,'0'0'44,"0"0"2,0 0-10,0 0-4,0 0-3,0 0-4,0 0-3,0 0-3,0 0-2,-26-114-3,19 110-1,-6 1-4,-4 3-4,-1 3 1,-2 8-5,1 7 0,2 5 4,0 3-4,3 2 6,0 1-7,5 2 0,3-1 0,4-4-1,2 0 2,0-3-2,7-2 0,3-4 0,0-7-2,-1 1 1,-3-5 0,1-2 1,1 2-2,-3-5 2,4-1 0,-1 0-1,4-9 1,0-6 1,-1 1 1,-2-3-1,-1-2 1,-2-2 0,0 0-1,1-2 2,-4 1-1,1 0 1,-1 5 1,0 0-4,-1 9 4,-1 1-1,0 3 3,-1 4 1,0-2-1,0 2 5,0 0-7,2 2 5,-2 13-5,1 6 0,1 8 0,1-4-3,1-1 1,0 1-2,1-3 1,-1-1-1,-1-5-2,1 1-1,-1-5-7,0 2-19,1 9-20,-1-11-48,-1 7-67,-1-9-108</inkml:trace>
  <inkml:trace contextRef="#ctx0" brushRef="#br0" timeOffset="61212.0708">14780 15363 742,'0'0'18,"0"0"1,0 0-4,0 0-4,0 0-4,0 0-4,0 0-2,0 0-2,0 0-1,0 0-7,-9 185-14,9-154-32,0 1-46,0-3-106,2-1-76</inkml:trace>
  <inkml:trace contextRef="#ctx0" brushRef="#br0" timeOffset="62146.3823">14703 16345 605,'0'0'41,"0"0"-5,0 0-5,0 0-7,0 0-8,0 0-2,0 0-5,0 0-5,0 0 0,0 0-4,-266 28 2,252 12 4,1 4-6,6 2 6,1-2-6,6-5 0,0-2 2,0-6-4,3-2 1,4-6-1,-4-5 2,6-6-1,-2-3-1,-4-6 2,3 4-4,-2-6 1,-1 3 3,4-4-1,1 0 1,1-10 0,3 0-1,-3-9 1,1 0-1,-1-3 2,0 0-1,0-5 2,0 0-1,-2 4 1,3-6-1,-3 4-5,-2 9 5,-1 4-6,-3 8 5,-1 4 3,2 0-2,4 6 7,-2 11-6,0 10 1,-1 2-3,0 5 0,-1 1 0,1-1-2,-2-2-4,4 2-21,-2-4-19,-1-8-44,1 1-56,0-9-111</inkml:trace>
  <inkml:trace contextRef="#ctx0" brushRef="#br0" timeOffset="62412.5727">14783 16581 542,'0'0'50,"0"0"-9,0 0-9,0 0-11,0 0-4,0 0-1,0 0-3,0 0 0,0 0 1,82 18-1,-79 4-4,-1 2-1,-2 1 0,0-1-4,-5 1 2,0-4-2,-1-5-1,0 0 0,2-6 1,-2-1-3,5 2 2,-1-7-5,1 2 1,1-6-1,0 0 1,0 2 0,3 1 0,9-2-4,4-1-12,3 0-27,6-4-39,-3-5-75,1-2-120</inkml:trace>
  <inkml:trace contextRef="#ctx0" brushRef="#br0" timeOffset="62590.9612">15108 16823 834,'0'0'30,"0"0"-6,0 0-12,0 0-9,0 0-4,0 0 2,0 0-2,0 0 1,0 0 0,-1 1-8,1-1-20,0 0-46,0 0-225,0 2-20</inkml:trace>
  <inkml:trace contextRef="#ctx0" brushRef="#br0" timeOffset="63313.1375">19534 15069 832,'0'0'15,"0"0"-4,0 0-3,0 0-5,0 0-4,0 0-4,0 0-8,0 0-21,0 0-75,0 21-183,-3-2-19</inkml:trace>
  <inkml:trace contextRef="#ctx0" brushRef="#br0" timeOffset="63974.6093">19807 14870 594,'0'0'40,"0"0"0,0 0-4,0 0-6,0 0-9,0 0-7,0 0-9,0 0-4,0 0-1,-4-49 0,2 61 1,-1 13 0,0 7-2,2 4 1,-3 0-2,4-3 0,0-3-2,0-9-1,0-4-2,0-4 2,0-6 2,0-2 0,0-5 2,0 0 0,0 0-1,0 2 2,0-1 0,7-1 0,3 0 1,7-3 0,2-2-1,-5-2 1,1 2 0,-5 3-1,0-1 1,3 3 0,-1 5 0,1 7 1,-6 2 1,-1 4-1,-2 4 4,-4 2-4,0-1 4,-4 2-5,-5-4 0,-1-1 1,-3-3 0,0-2 2,3-7-3,-4-2 1,6-1-4,2-4-1,-5-1-1,0 0-5,3-1-7,-5-9-10,7 3-17,5-5-15,1-8-38,1 1-46,8-5-78</inkml:trace>
  <inkml:trace contextRef="#ctx0" brushRef="#br0" timeOffset="64123.2089">20106 15073 571,'0'0'70,"0"0"-15,0 0-19,0 0-14,0 0-6,0 0-11,0 0 0,0 0-5,0 0 1,0 0-7,8 189-21,-8-161-48,1 1-155,5 3-59</inkml:trace>
  <inkml:trace contextRef="#ctx0" brushRef="#br0" timeOffset="64541.4814">19497 15853 816,'0'0'9,"0"0"-7,0 0-2,0 0 2,0 0-13,0 0-14,0 0-41,0 0-129,0 0-92</inkml:trace>
  <inkml:trace contextRef="#ctx0" brushRef="#br0" timeOffset="65268.1529">19838 15691 705,'0'0'34,"0"0"-11,0 0-4,0 0-10,0 0-5,0 0-2,0 0-2,0 0 0,0 0-3,0 0 7,-47 189-4,43-139 3,2 1-1,1-5-3,1-4 0,-2-5-1,2-10 0,0-5 0,-1-5 0,1-12 2,0 2 0,0-7-4,0 0 0,0 0 2,0 0 0,3 0 3,8-5 0,5-2 0,6-8-1,-3-1 0,0 4 1,-5 4 1,-1 3 1,-3 2-2,0 3 2,2 0-1,-4 11 1,2 3 0,-4 6 0,-6 1-1,0 6 1,-3-2-3,-8 0 1,-2 2-4,-3-3-3,2-2-11,-5-3-6,6-2-9,4-7-13,1-2-15,6-5-26,2-3-13,-1 0 12,1 0 26,0 0 36,4-8 37,7-7 18,5-4 16,5-1 15,-1-2 2,-1 1-3,1 1-6,0 2-12,-2 3-5,-1 3-8,-4 4-3,0 2-5,-5 5-4,1 1-4,5 0-1,-5 5-2,2 8 0,-6 4 2,-2 3-4,-3 4-1,0-1-2,0 1-4,-4-2 1,0-6-2,1-1-1,0-5 2,0-5-2,3 5 1,0-5-1,4 3 0,9-1 2,6-5-1,10-2-1,3-3-4,5-6-6,4-4-13,-1 1-21,1 2-31,-2 0-106,-5 5-104</inkml:trace>
  <inkml:trace contextRef="#ctx0" brushRef="#br0" timeOffset="65871.5272">19424 16886 807,'0'0'23,"0"0"-5,0 0-8,0 0-7,0 0-3,0 0-3,0 0-7,0 0-10,0 0-23,-32-13-33,45 1-88,5 0-120</inkml:trace>
  <inkml:trace contextRef="#ctx0" brushRef="#br0" timeOffset="66489.6164">19625 16554 763,'0'0'8,"0"0"4,0 0-1,0 0-1,0 0-3,0 0-3,0 0-3,0 0 1,0 0-2,0 0 2,26 402-4,-23-367 0,0-10 0,-3-5 0,0-11 1,0-2 0,3-1 1,-3-6 1,0 0 2,0 0-1,0 2-2,0 0 1,0-2 1,1 0-1,1 0 4,0-12-5,3-5 0,2-3 0,0 1-2,2 6 1,-2 1 2,4 2 1,-3 6-1,-4 3 1,0-2-2,2 3 2,3 0 1,1 5 0,3 9-1,-7 6 1,-5 6-2,1-4 0,-2 5 0,0-5 0,0-3-4,-2-6 3,1-2 0,1-6-2,0 0 1,0-2-1,0 0 1,6 2 1,1 1 1,4-6-2,5 0 0,3 0 1,3-5 1,-6 1 0,1-1 3,-5 2 0,-2 0 0,3 2 0,-9 0-2,6 1-2,-6 0 3,4 5-1,-1 6 2,-4 5 1,-2 7 7,-1 2-10,0-1 6,-6-2-5,3-5-3,1-5 2,-1-8-1,3-4-1,0 0-1,0 5-1,0 2 4,0-1 2,0 3-1,3-6 4,-1 0-1,1 0-2,0-2 1,1 1-4,4 4-1,-2-1 1,-2-2 1,-3 6-1,-1 4-1,-4 7-6,-9 9-16,-7 0-20,-5 0-84,-9-2-165,-5-4-27</inkml:trace>
  <inkml:trace contextRef="#ctx0" brushRef="#br0" timeOffset="68559.2836">14981 15211 259,'0'0'48,"0"0"-1,0 0-3,0 0-6,0 0-7,0 0-9,0 0-8,0 0-5,0 0-4,0 0 2,-16-7-3,15 4 0,1 3 1,-2-1-3,2 1 1,0-1 0,0 1 0,0-2 1,0 2-3,0 0 1,0 0 0,0 0-1,3-2 0,4 2 1,5 0-1,7 0 1,-8 0 2,9-1-1,-1-1 0,2 1 1,4 0-1,0-2 2,-1 3 0,1-3-1,1 2 1,3 0 1,2-2-2,0-1 0,3 1-3,1 1 2,2-3-3,1 2 3,1-1 0,-2 1 0,4 0-1,-2-1 1,0 1-2,4 2 0,-3 0-1,3-1 1,1 1-1,-2-2 0,2 1-1,-2-1 1,2 1 0,0 1 1,-1-1 2,2 0-2,-2 0 0,2-1 0,-3 0 2,3-1 0,-3 2 1,2-1 1,-1 0-1,-1 0 0,2-1 0,-2 1-2,1 2 0,1-2 0,-1 0-1,4 1 1,0-1-1,-2 0 0,1 1-1,-1-1 1,-1-1 0,0 3 1,1-3-1,0 1-1,-1 1 1,2-1-1,-4-1 1,1 4 0,2-3 0,-2 2-1,1 0 0,-2-1 0,1 1 1,-1 1-1,0 0-1,0 0 2,-4 0-1,3 0 1,-2 1 0,-1 1-1,-2-1 0,-1 0 0,1 2 0,-3-3 0,2 0 0,-2 0-1,0 3 2,1-3-1,-1 1 2,0-1-1,0 1 0,2 1 2,-2-2-1,0 1 0,1-1 0,0 1 1,0 2-2,-1-3 0,0 3 0,1-2-2,-4 0 2,2 1-1,-2 0 1,0-2 0,1 0-1,-1 0 2,3 0-2,-1 0 0,0 0 1,2 0-1,0-2 2,-2-1-2,2 2 1,-2-2 0,1-1 1,-2 0-1,4 0 1,-2 1 0,0 1-1,1-1 1,0 1 2,-2-1-2,-2-1-1,0 1 0,-1 1-2,-1 0 1,-5 1 0,-4-1 0,-1 0 0,0 2 1,-4 0 0,4-5 1,-5 5 0,0 0 0,0-2 1,-2 0 0,2 1 1,0-1 1,-1 1 0,-1 0 0,1-2-2,-9 3-2,9-3 1,-7 3-1,-1-1-3,2 1 2,-6 0-3,0-1-9,0 1-18,0 0-39,0 10-125,-8 6-89</inkml:trace>
  <inkml:trace contextRef="#ctx0" brushRef="#br0" timeOffset="70390.8465">15254 16662 261,'0'0'23,"0"0"1,0 0-2,0 0-5,0 0-5,0 0 1,0 0 0,0 0 5,0 0 0,0 0 2,-10 4-2,10 0 0,-1-4 1,1 0 2,0 0 0,0 0-1,0 0-2,7 0-6,8-8-1,3 0-2,1-1-4,1 0 2,5-1 0,4 0-1,1-2-1,5-1 0,1-2 0,1-2-1,2 0 1,1-1 1,-2-2-3,3 0-4,1 1 2,1 2-7,-2-3 6,-2 2 0,0 3 2,0 0-1,-1 1 0,-1 1 0,3 1 1,-2-2 0,1-1 1,-3 3 1,3-2-2,-4-2 0,1 0 1,0 0 0,-1 0 1,0 0-1,-2 1-1,2 1 1,-4-3-1,1 2 2,0-1-1,-2 0-1,1 2 0,-1 0 0,1 1 0,0 0 1,0 1-1,1 0 0,-1 2-1,0 0 0,1-3 1,-4 2 0,3-1-1,-1 2 1,-1-2-1,1 2 1,2 0 0,-1-2 2,-1 0-1,0 0-1,-1 2 2,-1-1 1,0-1 0,-1 2-5,-1-3 3,0 1-4,3 0 6,0 0-2,0 0-2,1 2 1,-1-2-2,1-1 1,-1 0-1,-2 1 1,1 1 0,-2 0 0,0 0 0,-1 1 0,0-1-1,2 0 1,-1 2-1,0 0 1,0 0-2,-3 1 2,2-2 0,-1 3-2,-1-2 2,0 1-1,-1 0 1,1-1 0,0 0 1,0 1-2,-1-2 0,3 1 1,-1-1-1,1 0 2,-2 0-2,3 1 0,-1 0-2,-1 0 6,1 2-5,-1-1 2,0 3-1,-1-2 0,0 2 0,-2 1-1,1-2 1,0 0 0,1-2 1,0 0 1,-3 1-2,2 0 0,-2-1 0,-1 1 0,0 2 0,-4-2 0,-1 2 0,0 0 0,2-2 1,-3 2-2,3-2 1,-1 3 0,0 0 0,-5 0 0,8 0 0,-4-1 1,2 1 0,3-2-1,0-2-1,-2 2 0,2 0 1,0-1 2,-2 0-2,2 0 1,-2-1-2,2 3 0,0-4 1,0 3 0,-1 1 0,1-2 0,-1 1 0,0-2 1,1 3-1,0-2 1,-1 2-1,0-2 0,1 2 0,-2-2 0,3 0 0,0-1-3,1 1 3,1-1-6,-1 0 6,1 1 0,1-2-1,2 1 1,-2-1 0,1 0 0,0 0 1,2-1-1,-2 2 2,1 1-2,1-3 0,-2 0 0,0 1 0,-1 2 1,0 0-2,-2 0 2,-3 1-1,-4 1 1,-1-1-1,-3 3 0,0-2-2,1 0-2,-7 2-12,0 1-36,-2-1-112,3 1-122</inkml:trace>
  <inkml:trace contextRef="#ctx0" brushRef="#br0" timeOffset="74225.256">14278 15885 323,'0'0'10,"0"0"9,0 0 0,0 0 3,0 0-1,0 0 4,0 0 0,0 0 1,0 0-3,0 0-5,226-9-4,-213 9-4,1 0-4,-8 0-3,1 0 0,-7 0-3,0 0 1,0 0-1,2 0 1,-1 0-4,1 0-6,-1 0-5,1 0-11,-1 0-26,3 3-30,1-2-65,-1 2-65</inkml:trace>
  <inkml:trace contextRef="#ctx0" brushRef="#br0" timeOffset="74507.0124">14274 16027 488,'0'0'16,"0"0"4,0 0 2,0 0-2,0 0-6,0 0-4,0 0-1,0 0 6,0 0 3,0 0-3,32 8-2,-2-8-5,1-3-1,2-4 0,-1-3-1,-1 3 3,-3-1-3,-4-1 0,-8 4-3,2 2-1,-8 1-2,-6 0 1,2 2 0,-6 0-5,6-1-6,-2-1-6,0 0-10,2 2-21,-3 0-29,2 0-58,-1 2-89</inkml:trace>
  <inkml:trace contextRef="#ctx0" brushRef="#br0" timeOffset="74802.8644">14416 15695 618,'0'0'19,"0"0"-3,0 0 2,0 0-3,0 0-1,0 0-4,0 0-3,0 0 2,0 0-6,0 0 4,-22 185-6,14-152-3,5 1 1,1-2-5,2-1-2,0-4-10,0 1-15,3-3-44,5-2-97,-3-5-94</inkml:trace>
  <inkml:trace contextRef="#ctx0" brushRef="#br0" timeOffset="109978.4756">14939 15058 196,'0'0'29,"0"0"-1,0 0 1,0 0-4,0 0-5,0 0-3,0 0-1,0 0 1,0 0 0,15-43 1,-14 39 0,1-2 1,-1 2-1,0 1-4,-1 3 0,0-2-4,0 2 0,2-1-2,-2-1 0,1 2-1,-1-2 0,0-1 0,2 3-3,-2-2 1,0-4-4,0 0 1,0 0 2,0-3-1,-2 4-2,-3-4 1,0 0-1,-1 2 0,-1-1 1,0 0 0,-2-3 0,2 4 0,-4-1-1,4 1 0,-1 2 0,-4-5 0,4 6-2,-5-4 1,-2 1 0,7 4-1,-6-4 1,-1 3 0,4-2 0,-6 2 1,3 1-1,1 0 0,-5 2-1,7-2 1,-2 3-1,1 0 1,-2 0 0,0 0 0,2 0 0,0 0-3,-1 0 2,2 0 1,-1 0 0,-1 0 0,1 0 1,2 0-2,-1 3 0,1-2 0,1 2 0,-3 2 0,2 0 1,-4 2-1,4-2 0,-2 2-1,1 3 1,0 0 0,-3 4 1,2-1-1,2 1 0,-3 1 0,3-1-1,0 1 0,0 0 1,0 0 0,1 0 0,-2 0 1,0 2-2,1-1 2,0 0 0,2 0 0,2-4 0,-2 1-1,1 1 1,2 1 4,-3 5-3,1-2 3,3-5-3,-3 3-2,2 1 1,-1 0 0,0 4-1,1-3 1,-2 1-2,4-5 1,-2 1 1,2 2 0,1-5 0,-3 5 0,2 3-2,2-11 2,-2 11 0,-1-9-2,4 1 2,0 1 2,0 1-2,0 4 0,0-5 0,0 6-2,0-4 2,4-3 0,0 4-1,1 0 1,-2-7 0,1 6-1,0-5 2,1-2-1,0 3 0,1-1 0,1 1 0,-3-4 0,6 4 1,-4-3 1,2-3-2,-2 0 2,2 2-1,4-1 1,1-1-2,1 2 0,-1-1 1,2-2 0,-5-1 0,5 4 0,-1-5-1,-4 1 1,4 1 0,-3-1-1,-1 0 1,1-2-1,0 0 2,2 2-2,-2-1 1,1 0 0,-1-2-1,-1 1 1,2 1 0,-1-2 1,-1 2-1,2-2 1,-1 0 0,0 0-3,-1 0 2,1 0 1,1 0-1,-1 0 2,1 0-1,0 0-2,1 0 3,4 0-1,-4 0 2,5-2-1,0 0-1,-8-1 0,9 0 1,-3 0-1,-5 2 1,6-5 1,-2 2-1,-6 1 3,7-2-3,-3-3 1,1-1-1,-1 1 0,-1 1 0,2-3-1,-3 1 1,3 0 0,-4-2-2,0 3 1,2-2 0,-2 0 0,0-1 0,2 3-2,-5-1 0,3-2 2,-2 2-1,-2 2 1,3-3 0,-3 2-2,1-1 2,-1 0 0,-2 0 0,4-3 0,-4 4-2,4-6 2,-5 5-2,2-2 2,-1-5-2,0 0 1,0-3-1,3 1 1,0 0 0,-2-2 1,1 0-1,-1-3-1,4-1 1,-3 0 0,0-1-2,-3-4-2,0 3 4,-1 1-4,-2-1 8,0 2-2,0-1-2,-3 3 1,-6 0-2,-2 3 0,-6 0 0,-3 1 0,-6 3-2,-3 1 1,-2 2-10,-4 5-6,0 2-19,-3 4-42,2 1-104,-1 0-74</inkml:trace>
  <inkml:trace contextRef="#ctx0" brushRef="#br0" timeOffset="117699.3034">19012 16905 265,'0'0'-4,"0"0"4,0 0-1,0 0 2,0 0-1,0 0-2,0 0 3,0 0-1,0 0-1,0 135 2,0-125 0,0 2-1,1-9 4,1 6-4,1-4 0,-2 0 2,1 0 1,-2-5 0,1 2 1,0 5-1,0-6 2,4 6 1,-2-5-2,4 3 1,-1 0-4,3-4 2,0 3-3,2-2-2,-1-2 1,0 1-1,6 6 1,-6-4-3,3 4 4,-3 1-6,-4 1 3,3 1 2,-6 7 8,-2-7-7,1 8 8,-2-2-7,0 2 1,-9 3 9,2-4-6,-3-2 10,-2-2-6,1-4 3,-1-3 12,-4 0 3,6-3 11,-7 0 2,6-1-5,1-2-6,-3 0-10,2 0-8,1 0-6,4 0-3,1 0-4,5 0-3,-4-2-13,-1 1-22,0-6-36,-1 2-47,6-5-84</inkml:trace>
  <inkml:trace contextRef="#ctx0" brushRef="#br0" timeOffset="118034.9059">19297 17244 462,'0'0'-5,"0"0"4,0 0 2,0 0 1,0 0 4,0 0-4,0 0 0,0 0 7,0 0-7,0 0 7,-6 92-7,4-80 0,1-1-2,-1-7 0,2 2-1,0-6 0,-1 0 0,1 0 3,0 2 3,0 1 1,0-3 5,3 2-4,9-2-2,6 0-2,5-5-1,-2-4 2,0 1-2,-5 2 3,-1 5 4,-1 1-1,1 0 0,-2 9-1,0 4-5,-6 7 1,-3 2 3,-4 7-5,-4 4-8,-9 2-49,-7 1-170,-3-5-14</inkml:trace>
  <inkml:trace contextRef="#ctx0" brushRef="#br0" timeOffset="123620.5703">4848 15684 228,'0'0'40,"0"0"-1,0 0-3,0 0-7,0 0-2,0 0-2,0 0-1,0 0-3,0 0-3,-15 5-2,14-5-2,-1 0-3,-2-2 0,1-4-2,2 2 0,-2-7 0,3 5-2,0-6-3,0-6 0,6 3 1,2-5-3,1 4 1,-2 4-2,3 0 1,-1 4-2,-2-1 0,2 1 1,1 1-2,-6 4 1,5 1 0,-7 0-3,5 1 2,3 1 0,-6 0 0,5 0-1,4 7 1,-6 4 0,2-1-1,-2 2 6,-4 3-4,1 2 0,2 0 1,-5 2-2,0-2 2,-1-5 0,0 7-1,0-7 1,0 2-1,0-2 1,0 1 0,0 1 0,0-4 1,-1 2-2,0-8 2,1 2-1,-2-1 0,1-1 1,-2 1-1,3 0 3,0-5-3,0 0 0,0 0 0,0 0-1,0 3 2,0-2-1,0 0 1,0-1 0,0 2 0,0-2 0,0 0 0,0 1 0,0-1 0,0 0 0,0 0-1,3-8 2,1-1-1,4-4-2,-1-1 0,1-1-1,0-5 2,-1 1-1,2-3 1,-1-1-1,-2 1 1,4-3 0,-1 3 0,1-2-1,0 5 1,-4 6 0,-1 1 1,4 4-1,-6 3-1,5-1 0,-4 5-1,-1-1 1,0 1-1,5 1 1,-2 0-1,4 0-1,3 0 2,-4 1 0,1 4-1,-3 1 1,3 0-1,-4 0 2,0 0-1,-3 0 0,4 2 0,-4 1 0,0 0-1,0 2 2,0 3-1,-2-2 0,1 5 2,-2 3-2,0 0 1,0 6 1,0-9-2,0 1 1,-2 2-1,2-8 1,0 9-2,-1-8 1,1-1 0,0 1 1,0-2-2,0-1 2,0-5-1,0 5 0,0-5 6,1-1-6,1 2 5,-2-6-6,0 0 2,0 0-1,1 2 0,-1 0 0,0-1 0,0 1 1,3-1-1,-3 1 1,0-1-1,0 0 1,3 1-1,-3-2 1,1 1-1,-1-1 0,0 2-1,2-2-4,-2 2-13,0-2-22,0 1-37,0 1-71,0 2-98</inkml:trace>
  <inkml:trace contextRef="#ctx0" brushRef="#br0" timeOffset="128983.5373">17317 14731 190,'0'0'17,"0"0"2,0 0 2,0 0-1,0 0-3,0 0-7,0 0-3,0 0-2,0 0 0,5-6 0,-5 4 0,0 2 0,0 0 1,0 0-2,0-1 3,0 1-1,0 0-3,0 0 1,0 0-1,0-2 3,0 2 0,0 0 3,0 0-2,0 0-1,0 0-3,0 0-2,1 0-1,-1 0-1,0 0-9,0 0-11,0 0-17,0 0-65,3 0-80</inkml:trace>
  <inkml:trace contextRef="#ctx0" brushRef="#br0" timeOffset="129898.9644">19617 14877 561,'0'0'18,"0"0"-10,0 0-6,0 0 3,0 0-1,0 0 6,0 0 0,0 0 1,0 0 2,47 27-2,-14-12 3,6 0-2,5 2-1,3 0 1,1-1-3,0 1 1,-3 0-2,-1-2-1,-3 2-1,-5-1-2,-3-2-1,-2 1 1,-5 1-2,-2 0 0,-2 0 5,-6 0-7,0 2 5,-5-1-4,1 0-2,-2 0-4,-1 0-2,-2-4-13,0 1-37,-3 1-92,-2-6-131</inkml:trace>
  <inkml:trace contextRef="#ctx0" brushRef="#br0" timeOffset="138971.9391">6711 14441 372,'0'0'39,"0"0"6,0 0-3,0 0-9,0 0-9,0 0-4,0 0-4,0 0-2,0 0-6,-15-2-4,15 2-2,-1 0-1,1 0 0,0 0 0,0 0 4,3 0 1,13 0 2,6 0 3,11 5 1,3-2-1,3 0-1,3 1 0,6-1-1,5 1-1,1 1-2,5 0-1,4 2 0,3 0 1,0 1-2,4 3 1,1-1 3,-2 2-6,-1 1 4,-3-3-6,-3 0 1,-1 1 1,-5-3 0,-2 0 1,-4-4 0,-2-1 0,-4-2-2,-3-1 3,-4 0-1,-3 0 1,-2 0 5,-4 0-5,-8 0-1,-3-1 0,-4-1-1,0 1 0,1 0 0,-8 1-1,-1 0-2,1-2 2,-3 2-2,5 0 1,-2 0 0,-6 0 0,0 0-2,0 0-2,6 0-8,-2 0-10,0 2-17,1 7-38,-5 3-138,-3 8-68</inkml:trace>
  <inkml:trace contextRef="#ctx0" brushRef="#br0" timeOffset="139752.8746">5880 14907 641,'0'0'13,"0"0"-3,0 0 0,0 0-1,0 0-2,0 0 2,0 0 3,0 0-5,0 0 2,-194 362-4,173-300-3,2-2 2,5-5-4,3-3 1,4-8-2,3-4 1,2-7-2,2-4 2,0-2-1,4-4 1,5-4 0,-6-3-2,7-4-3,-2 1-8,6-1-19,2 4-27,-3-7-57,3-1-127,1-5-11</inkml:trace>
  <inkml:trace contextRef="#ctx0" brushRef="#br0" timeOffset="140151.9857">5923 15412 669,'0'0'9,"0"0"3,0 0 2,0 0 1,0 0-5,0 0-5,0 0-3,0 0 0,0 0-3,0 0 3,3 243-3,0-214 1,0-4-1,0-7 1,0-1 0,-2-7 1,-1-6-2,2 3 2,-2-7 0,0 0 0,0 0 1,1 1 1,-1 1 0,1 0 1,-1-2-1,4 0-2,-1-8 0,1-8 1,6-4-2,-3-5 0,2 3 2,1-3 0,-1 4 4,-1 1-3,1 6 0,-2 3-1,-1 6-1,-3 1 1,6 4 0,-4 0-2,3 0 0,5 7 1,-2 6 0,2 6 3,-3 0-2,0 3 0,-2-1-4,-1 0 0,1 2-6,0-2-5,-4-1-13,3-5-15,-2-1-26,2 0-54,0-6-114,3 5-20</inkml:trace>
  <inkml:trace contextRef="#ctx0" brushRef="#br0" timeOffset="140327.6782">6404 15620 682,'0'0'20,"0"0"-3,0 0-8,0 0-5,0 0-2,0 0-1,0 0 0,0 0-3,0 0-3,0 0-11,82-21-17,-65 18-31,-2 2-65,0 0-131</inkml:trace>
  <inkml:trace contextRef="#ctx0" brushRef="#br0" timeOffset="140530.9362">6655 15357 658,'0'0'21,"0"0"-1,0 0-1,0 0-8,0 0-7,0 0-2,0 0-2,0 0 0,0 0-1,10 229 1,-3-199-7,-3-1-5,2-2-17,-1 1-21,-5-6-45,0 1-73,0-6-83</inkml:trace>
  <inkml:trace contextRef="#ctx0" brushRef="#br0" timeOffset="140803.5097">6800 15191 703,'0'0'39,"0"0"-6,0 0-7,0 0-6,0 0-9,0 0-3,0 0-2,0 0-2,0 0-1,0 0 2,169 331-5,-169-283 2,-6 2-2,-8-1 0,-4 1-2,-8 1-1,0-2 4,-4-3-9,-2-3-2,-1-6-10,1-1-15,0-5-18,-1-6-48,5-3-89,-1-6-93</inkml:trace>
  <inkml:trace contextRef="#ctx0" brushRef="#br0" timeOffset="141854.7436">7559 15070 633,'0'0'22,"0"0"2,0 0-3,0 0-4,0 0-4,0 0-3,0 0 2,0 0 7,0 0-5,-236 259 3,204-183-6,3 3-6,6-1 2,6-3-7,8-10 1,6-6 2,3-12-3,7-8 4,11-7-5,2-6 1,8-6 0,3-4-1,7-3-4,-1-5-14,5-1-24,0-5-58,0 0-180,-4-2-16</inkml:trace>
  <inkml:trace contextRef="#ctx0" brushRef="#br0" timeOffset="143007.2728">7655 15408 576,'0'0'11,"0"0"1,0 0 2,0 0-2,0 0-2,0 0-1,0 0-5,0 0 0,0 0-2,0 0 0,3-74 4,6 78-1,3 9 1,-1 7-1,-2 7 0,-5 1-2,-2 7-1,-2-3 0,0 2-1,0-3-1,0-2 0,-3-3 0,0-7-1,0-3 0,1-5 2,1-7-1,1 2 0,0-6 3,0 0-2,0 0 0,0 2 2,0-1-2,0 1 2,0-2-1,0 0-1,6-9 2,4-8-2,4-6 1,-2-4 0,1-4-1,-3 1 0,2 0 0,2 1-1,-2 5 3,-1 4 0,-2 8 1,-4 5-1,2 0-1,-3 6 1,1-1-1,4 2 1,0 2 0,5 11 1,1 5 1,-2 5-2,-2 0-1,-2 3-2,1 1-1,-1 1 1,-4-2-2,2-1 1,-4 1-2,3-2-1,-3 1-5,-1-1-5,-2-1-11,0-3-12,0-3-24,3 3-34,-3-4-53,1 4-76</inkml:trace>
  <inkml:trace contextRef="#ctx0" brushRef="#br0" timeOffset="143164.8444">8080 15704 615,'0'0'43,"0"0"-7,0 0-12,0 0-10,0 0-5,0 0-5,0 0-3,0 0-1,0 0-5,105-72-5,-82 63-13,0-1-25,-4 2-42,1 2-73,-3 1-99</inkml:trace>
  <inkml:trace contextRef="#ctx0" brushRef="#br0" timeOffset="143457.7756">8373 15463 635,'0'0'53,"0"0"-11,0 0-11,0 0-6,0 0-6,0 0-7,0 0-4,0 0-5,0 0-2,0 0 0,-18-39-2,22 39 2,7 0 0,1 9 1,2 4-1,-7 9 1,-1 2 0,-4 4-1,-2 2 0,0 3 0,-2-3-2,-1 1 3,-3-4-2,2-3 1,-1-7-1,1 0 1,0-8 0,3-3-1,1-1 0,0-5-1,0 0-1,0 0 1,0 4 2,1-1 0,9-1-2,3-2-2,4 0-5,3-5-9,0-7-9,1 0-15,-1-5-18,3-1-38,-1-5-80,1-1-92</inkml:trace>
  <inkml:trace contextRef="#ctx0" brushRef="#br0" timeOffset="143706.7013">8617 15212 683,'0'0'30,"0"0"-7,0 0-2,0 0 1,0 0 3,0 0 0,0 0-3,0 0-5,0 0-4,94 120-5,-71-82-4,-3 1 0,-2 3-5,-3-1 1,-1-3-1,-2 1 2,-4 0-1,-4 1 1,-2-2 1,-2 2 0,-5-4-3,-4 1 2,-5 0 2,-2-5-7,-3-2 0,2-3-14,0-3-13,5-7-11,2-9-26,9-3-45,1-5-125,-3 0-44</inkml:trace>
  <inkml:trace contextRef="#ctx0" brushRef="#br0" timeOffset="143907.355">9158 15721 799,'0'0'9,"0"0"2,0 0-1,0 0-4,0 0-8,0 0-10,0 0-24,0 0-61,0 0-186,0 0-25</inkml:trace>
  <inkml:trace contextRef="#ctx0" brushRef="#br0" timeOffset="144047.6982">9457 15806 664,'0'0'4,"0"0"-1,0 0-18,0 0-49,0 0-181,0 0-30</inkml:trace>
  <inkml:trace contextRef="#ctx0" brushRef="#br0" timeOffset="144144.2172">9833 15850 750,'0'0'0,"0"0"-31,0 0-115,0 0-137</inkml:trace>
  <inkml:trace contextRef="#ctx0" brushRef="#br0" timeOffset="146212.245">10328 15049 629,'0'0'42,"0"0"-6,0 0-10,0 0-9,0 0-8,0 0-5,0 0-3,0 0 2,0 0 3,-100 119-4,79-64 3,2 6-4,3-1-2,2 1 2,6-1-3,4-5 1,4-3-1,0-4 0,8-8-4,3-5-5,4-6-12,-1-7-22,-2-6-41,2-3-55,-5-6-125</inkml:trace>
  <inkml:trace contextRef="#ctx0" brushRef="#br0" timeOffset="146570.2257">10469 15366 680,'0'0'9,"0"0"1,0 0 2,0 0-3,0 0-3,0 0-1,0 0-3,0 0-2,0 0 1,11 161-2,-6-138 1,-1 1 0,-2-7 1,3 0-2,-3-7 1,-1-3-1,1-2 0,-2-5 2,0 0 1,0 0 0,0 2 3,0-1-1,4 0 0,-4-1 0,4 0-3,2-9 0,3-8 1,4-8 0,0-1-2,0-1 1,4 2 1,-4 4 2,0 6 0,-3 4 2,-2 7-3,-4 1 1,3 3-1,2 2 0,1 11 1,1 5-3,-4 5 1,-2 4-1,-2 1-3,-3 4-3,0-1-8,0-1-17,2 1-19,-2-4-49,2-2-95,1-5-79</inkml:trace>
  <inkml:trace contextRef="#ctx0" brushRef="#br0" timeOffset="146727.3394">10887 15596 690,'0'0'31,"0"0"-7,0 0-10,0 0-9,0 0-2,0 0-6,0 0-4,0 0-11,0 0-25,0 0-38,206-148-70,-180 141-119</inkml:trace>
  <inkml:trace contextRef="#ctx0" brushRef="#br0" timeOffset="147254.8251">11232 15395 596,'0'0'60,"0"0"-7,0 0-17,0 0-12,0 0-11,0 0-5,0 0-6,0 0-1,0 0 1,0 0 0,-10 0 2,10 17-2,0 4 0,2 0-2,1 1-1,-2 0 2,3 0-2,-1-5 2,-3 0-1,3-5 0,-3 1 0,0-1 1,0-5-1,0-1 0,0-6-1,0 0 2,0 0 0,0 1-1,0 2 3,0-3-2,0 3 1,0-3 0,0 1-1,3-1-1,3-9 1,1-6-2,7-4 1,-4 0 2,2 2-2,1 0 1,-4 3 0,-3 7-1,-2 0 1,3 6 0,-4-2 2,4 3-5,-2 0 4,6 11-1,-2 2 1,-5-1 1,-1 5-2,0 0-1,-2-4 0,1 7 0,-1-8 0,-1-6 0,2 1-1,-2-7 2,0 0-2,0 0 1,0 1 0,1 1 0,-1-1 1,0 1 0,0 0 1,2-2-2,-2 0 2,5 0-1,4 0 0,1-8-1,4-3 0,-2 1 0,-3 1 1,4 1 1,-6 3 1,2 1-1,1 1 0,-3 3-1,6 0 1,-1 5 0,-1 10 2,-2 1 0,-2 4-3,-3 2-1,-2 1-9,-2 0-6,0 0-20,1 2-30,1-1-74,1 0-153,0-7 1</inkml:trace>
  <inkml:trace contextRef="#ctx0" brushRef="#br0" timeOffset="148263.4506">11881 15536 585,'0'0'48,"0"0"-3,0 0-7,0 0-8,0 0-6,0 0-8,0 0-4,0 0-7,0 0-3,0 0 0,-21-9 1,21 9 1,0-4-2,14 3 1,4-2-2,6-1 1,1-1-1,-1 0-1,1 1 2,-1-1-4,1 2-2,-6 0-5,-2-1-11,-1 1-14,-7 0-18,-5 1-25,-1 0-51,-3 2-89,0-1-36</inkml:trace>
  <inkml:trace contextRef="#ctx0" brushRef="#br0" timeOffset="148470.9229">12012 15373 595,'0'0'47,"0"0"-13,0 0-14,0 0-8,0 0-5,0 0 1,0 0 3,0 0 0,0 0 0,0 47-6,2-19 0,0 0-3,-1 3-1,1-2 0,-2 1-1,0-1-2,0-1-2,0-1-5,0-9-4,0 3-11,4-1-11,-1-5-17,3 5-25,-2-8-35,5-2-63,-3-3-55</inkml:trace>
  <inkml:trace contextRef="#ctx0" brushRef="#br0" timeOffset="148681.2317">12317 15475 647,'0'0'54,"0"0"-9,0 0-14,0 0-11,0 0-10,0 0-7,0 0-2,0 0-2,0 0 2,0 0 3,9 23-4,-4 1 1,-1 2-3,1 0-1,-1-2-5,0 1-6,1-3-15,0-7-11,1 2-22,-1 0-32,-1-7-55,3 4-110</inkml:trace>
  <inkml:trace contextRef="#ctx0" brushRef="#br0" timeOffset="148932.6278">12465 15113 741,'0'0'12,"0"0"9,0 0 4,0 0-9,0 0 0,0 0-7,0 0-6,0 0 1,0 0-3,0 0 1,165 379-2,-161-326 1,-4 3-2,-9 2-2,-12 4-7,-8 1-8,-10 4-11,-6 9-23,-12 5-50,-10 7-163,-9-2-27</inkml:trace>
  <inkml:trace contextRef="#ctx0" brushRef="#br0" timeOffset="151468.75">4643 16545 420,'0'0'-5,"0"0"0,0 0 2,0 0 2,0 0 1,0 0 3,0 0-3,0 0 0,0 0 1,5-20-1,4 18 3,0-3 3,3 5 2,3-3 4,1 1 4,3 2 1,2-2 4,1 2-1,5 0 1,0-3-2,0 3-3,2-2 1,-1 2-6,6-2 0,1 2-2,5-1-2,2-3 1,4 3-4,2-3 2,6 1-1,2-2-3,3-2 4,2 2-6,7-2 5,2 2-1,3 0 1,1 0 1,5 1-1,1-2 0,4 1-3,1-1 1,2 0-3,5 1 3,1 1-1,2 1-1,2-1 1,3-1-1,0 1 0,1-1 0,3 0 1,0 1 2,3 1 0,2 0-1,0 0-1,0-1 0,4 4 0,-2-3 2,0-1-1,1 3 0,5-1-2,-3 0 0,0 2 0,0 0 0,-1 0-1,3 0 0,-5 0 1,2 4-1,-3-1-1,-3-1 1,1 3 0,-1-2 1,0 1 1,0 0-2,-1 0-1,-2-1 1,1-1-2,-2 3 3,4-3-1,-3 1 0,3 1 1,-3-3 0,0 1-1,-3-1 0,1-1 0,-1 2 1,-2-2 0,0 0 1,-1 1-1,2-1 1,-5 0-2,1 2 0,-2-2 0,-3 0 1,-2 0-1,-1 0 1,-2 0-1,-2 2 0,0-2 0,-3 0-1,-2 0 2,-2 0-1,-5 0 0,-1 0 0,-6 0-1,-3 0 0,-3 0 2,-4 0-1,-2 0 1,-6 0-1,2 0-1,-5-4 1,-2 3-1,-2-1 1,-4 1 1,-4 1-1,-11 0 0,0 0 1,-7 0 0,-1-2 0,3 2 3,-10 0 0,0 0 1,-6 0 6,0-1 1,0 1 2,3 0-2,-2 0 1,1 0-2,-1 0-2,1-2-2,-2 2-1,5-5-4,-2 0-1,0-6 0,-3 0-3,0-3 2,0-10 0,0-1-3,0-6 3,0-2-2,0-4 4,0-2-3,4-5 2,-2-2-2,-1-4 1,1-1 1,-1-5-5,1-3 5,-1-3-3,2-6 2,0-3 2,4-3-2,-1-1 3,0 3-4,2-1 3,2 9-2,1 2-3,-1 4 3,1 9-3,-2 6 3,-2 9-1,-1 3 1,0 5 1,-4 8-1,1 1 3,-1 5-5,-2 0 2,1-1 0,-1 0-1,0 1 2,0 0-2,0 1 0,-1-1 2,-5-2-1,1 2 2,-4 0-3,-1 2 0,4 2 1,-9-3-1,2 3 1,-1 1 0,-5-3-1,-3 2 0,1 2 2,-3 2 1,-2-1-3,-4 3 1,-4 1-2,-3-1-1,-2 2 3,-3 0 1,-2 0-2,-4 0 1,0 0 0,-5 0-1,2 2 1,-5-2 0,-4 0 1,-3 0-2,-1 0 1,-5-2 1,-1 1-2,-1 0 0,-2 1 1,-2 0-2,-3 0 1,-2 0 1,-5 0-1,-5 0 2,-1 0-1,0 0 1,-3 1-1,-3 2 2,-1 0-2,-2-2 0,-1 1-1,-5 0 1,2-2-1,0 1 3,0-1-2,-3 0 1,3 0-1,-3 0 0,3 0 0,1-1 0,-1-3 0,1 1 1,1 0-1,-1-1 2,2-1-3,-2 1 0,5-2 0,-1 1 0,3-1 1,-2 0 0,2 2 2,1 0-2,2-1 0,2 2 1,0-1-2,1-1 0,1 3 0,1-1 0,0 0 0,6-1 3,-3 4-2,4 0 0,-2-3 1,3 2-2,-3 1 1,0-1-2,-1-1 1,3 2 0,-2-1 0,1 1 1,2 0-1,-6 0 1,0 0-1,-2 0 1,0 0 0,2 0-1,0 0-1,-2 0 0,4 0 1,-3 0 0,-1 0 1,-2 0 0,1 0 1,3 0-2,-1 0 2,4 0-1,-1 0 0,2 0 0,0 0-1,2 0 0,1 0 1,3 0 0,3 0 1,1 0-1,4 0 0,2 0-1,1 0 0,0 0 1,5 0 0,1 0 0,3 0 0,5 0 1,5 0-1,1 0 1,7 0-1,4 0 0,1 0 1,5 0-1,6 0 0,1 0-2,9 0 2,0 0 1,-2 0-1,8 0 0,2 0 0,4 0-2,-2 0-1,2 0 0,-1 0-1,-2 0 0,3 0 1,0 0 1,-4 3 2,4 12 0,0 4 0,0 9-1,8 2 2,0 5-1,-1 5 1,2 6-2,-2 5 2,0 4-3,-1 6 3,0 0 2,1 6-2,-3 3 1,3 3-2,-1 2-1,0 0 2,1-2-2,-1-1 0,0-8-1,0-2 2,-2-4 4,4-3-3,-2-3 3,0-6-5,0 0 1,0-2 1,-2-1 0,2-2 0,0 0-3,-2-2 3,2-1-3,-2-1 2,3-4 0,-1-3-2,0-4 1,1-1 1,-1-5 1,7-4 0,-3-4 0,6-3 1,0-4 0,4-1 0,6-4 0,6 0-2,7-7 0,10-8-11,6-5-19,14-6-56,13-4-198,14-1-21</inkml:trace>
  <inkml:trace contextRef="#ctx0" brushRef="#br0" timeOffset="167367.2893">6090 17376 305,'0'0'29,"0"0"6,0 0-7,0 0-10,0 0-4,0 0-6,0 0 2,0 0-2,0 0 3,-19 7 2,19-7 7,-1 1 3,1-1-2,-2 0 2,2 0-7,-1 0-3,1 0-1,0-3-5,0-7 2,0-2-5,0-5 7,4 2-8,3 0 3,2-5-1,-2 1 0,6 4 0,-6 6-12,2-3 12,2-1-14,-5 6 12,4-3 1,-4 5-4,-3 2-1,7 3-1,0 0 3,2 9 3,7 7 13,-4 6-12,-3 2 9,1 3-1,-1 3-10,-5-3 8,-1 2-7,-2 1 0,-1 1-1,-1-1 1,-2-1-1,0-9 0,0-1-1,0-6-1,0-3 2,0 2-2,0-6 3,0 3 3,-2-4-1,1 0 0,-1-1 2,2-4 3,0 0-2,0 0 4,0 0 0,0 1-3,0-1-1,0 0-4,0-1-6,0-13-1,0-5 2,5-9-2,0-1 3,4-1-2,-2-4 1,-1 2-2,5-4 2,-2 1-8,1 1 9,2 1-9,-1 2-5,0 4 10,3 7-12,-8 5 14,0 6 2,-2 4-1,1 0-1,-2 2-1,2 1-2,1 2 0,4 0 2,4 4 2,3 7 2,-1 4-1,-4 5 15,1-1-8,-4 5 6,-2 3-7,4-5-8,-5 2 3,1 1 0,-1 0 1,-1-2-3,2 0 3,-5 2-2,0-11 1,0 6 0,-2-3 0,1-5 0,-1 6-1,3-7-1,-3 0 1,0-1-1,0-5 2,2 2 0,-2-7-2,0 0 0,0 0 0,0 2 0,2 4 0,0-1-2,-2 2-1,1-2-2,-1-5-6,2 4-7,-1 1-9,2 3-22,1 1-22,-2-6-57,-1 4-107,1-7-20</inkml:trace>
  <inkml:trace contextRef="#ctx0" brushRef="#br0" timeOffset="169083.6244">6830 16677 414,'0'0'55,"0"0"-10,0 0-6,0 0-8,0 0-6,0 0-6,0 0-4,0 0-5,0 0-5,-7-53-3,7 53-2,0 0 0,0 0 0,0 0 5,0 0-1,0 12 2,0 8-1,1 6-1,-1 1-2,0 0 1,0 0-1,0 1 1,-3-1-1,-1 0 1,4-8-3,-2 0-1,1-7 1,1-5 0,0-1-1,0-6 2,0 0-2,0 0 2,0 4 1,0-4-1,0 0 2,0 3 0,0-3 1,0 0 1,0 0-1,1 0-1,5-3 1,2-9-3,3-5 1,-2-2-2,1-3 0,0 2 1,-2-5-1,0 2 1,2-1 1,-3 2-1,0 0 0,1 1-1,0 1 0,-2 6-2,0 2 1,1 4-1,-4 6-2,0-1 1,1 3 1,5 0 1,1 4 2,3 9 1,-1 0-2,-3 5 2,2 2-2,-1 2 1,-1-2 0,-1 0 0,-1 0-1,-1 1 2,-3 0-2,0 2 0,0-7-1,-2 3 0,-1-7 1,0 0 1,2 3-1,-2-10 2,0 6-2,0-3 0,0-6 1,0 4-2,0-6 2,0 0-1,0 0 1,0 2 2,0 0-2,0 1 2,0-3 1,0 0 0,0 0 0,3 0 0,-1 0-2,1-15-2,3-5 0,0-13 0,0 3 0,0-3 0,0-2 1,1 2-1,0-1 1,2 3-1,1 4 1,-3 3-1,2 6 0,-2 6-2,-3 4 1,0 6-3,-1-2 1,0 4 2,5 4-1,0 6 3,5 7 1,-4 1 0,0 3-1,-2 1-1,-3-2 0,3 2 0,-2-1 0,-1-1 1,-1-3-1,1-1 1,-1 3 1,0-4-1,0 4-2,0-6 1,-2-1 2,1-7 0,-1 4-1,1-4 3,-1 0-4,1 2 1,-2-7 2,0 0 1,0 0 1,1 0 2,-1 0 0,2 0-1,3 0 2,4 0-5,1-10 2,4-6-5,-2-1-3,1-3-12,-4 6-25,-2 1-61,-3 2-183,1 2-11</inkml:trace>
  <inkml:trace contextRef="#ctx0" brushRef="#br0" timeOffset="169352.822">7804 17714 939,'0'0'-7,"0"0"-25,0 0-83,0 0-182,0 0-28</inkml:trace>
  <inkml:trace contextRef="#ctx0" brushRef="#br0" timeOffset="171019.5018">3280 15493 477,'0'0'10,"0"0"2,0 0 1,0 0 3,0 0-2,0 0 3,0 0 0,0 0-5,0 0-1,0 0 1,106 2-2,-67-2 4,0-3-2,0-2 1,-1 2-1,-3 0-4,-5 0-2,2 0-1,-6 1-3,-5-1 1,-3 1-1,-6 0-1,-7 1 1,7-1-1,-5 2 0,-3-2 0,2 2-2,-6 0-1,0 0-4,0 0-5,3 0-6,-2 0-14,1 0-26,-2 0-32,3 0-47,1-6-88</inkml:trace>
  <inkml:trace contextRef="#ctx0" brushRef="#br0" timeOffset="171288.8158">3759 15199 427,'0'0'45,"0"0"-5,0 0-2,0 0-10,0 0-5,0 0-3,0 0-5,0 0-3,0 0-2,-27 77 1,38-60-2,4 1-1,2 2-3,2-2-1,4-1-1,0 3-2,0-2 1,-1 0-1,1 1 0,0-3 1,-4 0-2,-5-1 3,-3 1 0,-3-5 0,-5 4-1,-3 5 1,0 4-2,-7 7 0,-9 6-3,-6 2-7,-5 6-36,-5 2-118,-5 1-112</inkml:trace>
  <inkml:trace contextRef="#ctx0" brushRef="#br0" timeOffset="172030.8936">4806 17261 455,'0'0'30,"0"0"0,0 0-7,0 0-9,0 0-4,0 0-3,0 0 0,0 0 5,0 0 1,0 0 10,-22 21-6,45-11 2,6 0-3,9-3-3,5-1 1,5-2 0,2-2-5,1-2 3,1 0-1,-3 0-1,-2-2 0,-3-2-1,-3 1-1,-5-3-2,-3 2-5,-10 4-2,-4-3-1,-4 3 2,-11 0 0,4 0-1,-8 0 0,0 0 2,0 0-4,2 0 0,-1 0-1,1 0 0,-2 0-8,3 3-6,-3-3-13,0 2-14,0 0-11,0-2-25,0 0-14,0 0-29,0 0-14,-3-12 17</inkml:trace>
  <inkml:trace contextRef="#ctx0" brushRef="#br0" timeOffset="172237.5685">5429 17125 292,'0'0'86,"0"0"-14,0 0-16,0 0-16,0 0-18,0 0-11,0 0 2,0 0 2,0 0 2,0 0 4,0-24-3,2 38-2,6 4-2,2 3-4,-1 2 1,5-2 7,-2 3-12,1-2 15,-2 4-9,-2 1-5,-1-3 7,-3 2-11,-5 1 3,0 5-4,-10 6 0,-9 6-10,-8 9-21,-11 1-119,-8 4-124,-9-2-20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14:31.499"/>
    </inkml:context>
    <inkml:brush xml:id="br0">
      <inkml:brushProperty name="width" value="0.05292" units="cm"/>
      <inkml:brushProperty name="height" value="0.05292" units="cm"/>
      <inkml:brushProperty name="color" value="#FF0000"/>
    </inkml:brush>
  </inkml:definitions>
  <inkml:trace contextRef="#ctx0" brushRef="#br0">10799 10730 462,'0'0'44,"0"0"5,0 0-3,0 0-7,0 0-9,0 0-6,0 0-2,0 0-4,0 0-2,0 0-4,-18-92 0,15 87-4,3 0-4,0 5 2,0-2-6,0 2 1,0 0 0,-4 4 0,0 17 1,-1 15 2,-1 17-3,2 10 1,1 6-3,0 5 2,2 1-2,1 1 1,0 0 3,0-3-2,0-1 1,0-1 0,4-6-2,0-2 2,1-8-2,1-3 2,-1-7-2,1-4 1,3-7-1,-4-7 0,3-4-2,-2-8 0,1-1 2,-3-7-7,2 1 2,0 0-13,-3-6-16,0 2-17,-3-4-41,5 0-72,3-9-98</inkml:trace>
  <inkml:trace contextRef="#ctx0" brushRef="#br0" timeOffset="1475.4904">10864 10604 430,'0'0'41,"0"0"5,0 0-2,0 0-11,0 0-10,0 0-4,0 0-7,0 0-4,0 0-4,-22-22-2,20 20-4,2 2-1,-1 0 1,1 0 0,0 0 2,0 0 1,6 0 0,5 5 0,5 0 1,3 2 0,3-2 1,1 2-1,4-2 0,3 0 1,5 2-1,3-3 2,3 1 1,5-2 0,2 2 0,8-3-1,3 1-1,6 0-1,4-1-1,2 0 0,6 0 0,1-1-1,6 1 1,1-2 0,5 2 3,1-2-2,3 0-1,1 0 0,2 0-1,2 0 1,3 0 1,1 0-1,-2 0-1,3 0 0,-4 0-1,0 1 0,-1 1 2,-3 1-1,-2-2 0,-5 2 1,-1 0-1,-6 0 1,-3 1 1,-4-1 0,-7-2-2,-3 2 4,-3-2-4,-5-1 2,-6 0 0,-4 0-1,-5 0 0,-5 0 0,-5 0 1,-11 0 0,0-1 0,-8-1 1,-3 1 1,1-2 2,-7 2 1,2 1 1,-6 0-2,0-2 0,4 0-3,0 1 0,1-1 0,-2 1-3,3-2 0,-2 1-2,6-2 2,0 1-1,0-1 0,7 1 1,-6 1 0,7 0-1,-2-1 2,-4 1-1,4 1 0,4-1 0,-10 2 0,9-3 0,-2 2-1,-5 0 1,6-1 0,-7 2 0,-7-1 1,6-1-1,-3 2 0,-1-2 1,4 1-2,-4 1 1,1 0-1,3-2 1,-4 2 0,6-2 0,-1 2 2,1 0-2,1-2 0,-1 2 0,-1 0-1,3 0 1,8 0 0,-3 0 0,7 0 0,-1 0 0,-3 0-1,1 0 1,1 0 0,1 2 1,1-2-1,-3 0 0,2 0 0,0 0 0,0 0 0,-1 0 0,-1 0 0,-5 0 0,2 0 0,-2 0 0,-6 0 0,9 0 0,-10 0 1,1 0-1,1 0-1,0 0 1,0 0 0,-1 0 0,1 0 0,0 2 0,-3-2 0,4 0 0,-2 2 1,-1-2-1,8 0 0,-9 1 0,9 1-1,0-2 1,-9 2 1,10-2-2,-8 1 2,-1-1-1,3 0 0,-2 0 0,1 0 1,-8 0-1,2 0 2,-7 0-1,4 0-1,2 0 1,0 0-1,-1 0 0,-5 0 2,0 0-2,0 0 1,2 0 0,-2 0 1,3 0-1,-2 0 0,1 0-1,-2 0 0,1 0 0,-1 0-2,2 0 1,-2 0 1,1 0 0,1 7 1,2 1-1,-1 6 0,5 6 0,-3 2-1,-2 3 1,0 7 0,-1 4 1,0 3-2,-1 4 2,1 1-2,-2 5 2,1-3-3,1-5 2,-1 0-2,-1-2 0,2-1 4,-2-1-2,0 3 4,0-3-3,-2 1-2,-1-1 1,-1-2 0,1-3 0,-1-3 1,1 0 0,0-1 0,0-3-1,0-3 0,-1-5-1,3-2 0,-1-4 1,1-1 0,-1 3 0,2-9 0,0 1 0,0-5 0,-1 0 0,1 0-1,0 3 0,0-2-1,0 1 1,0-1-3,0 1 0,0-1-2,0 1-6,0-1-8,0 1-12,0 0-22,0-2-44,0 0-110,0 3-56</inkml:trace>
  <inkml:trace contextRef="#ctx0" brushRef="#br0" timeOffset="2587.4511">11093 11812 181,'0'0'40,"0"0"9,0 0-3,0 0-5,0 0-4,0 0 0,0 0-3,0 0 0,0 0-3,0 0-4,-146-34-4,136 30-1,4 3-3,1 1-1,-1-2-1,2 2-1,-2 0-2,1 0-1,5 0-2,-2-3-3,2 3-2,-1 0-1,0 0-1,-2 0-1,3 0-1,-1 0-1,1 0 0,0 0 2,0 0 0,0 0 1,4 0 0,6 0 1,6 0-2,6 3 1,-1-1 0,2-1-1,5 3-1,-2-3 0,6 2 0,2-2 1,3 2-2,3-1 1,5-1 1,9-1-2,1 2 2,8 0-2,4-2-1,5 1 0,2 1 0,4 0-1,4 1 2,4 1-2,3-1 2,3 0-2,3 0 1,4 1 1,1 1-2,3 0 1,4-1 0,0 0 0,3 0 4,-1 2-4,1-2 4,3-1-5,-2 2 1,-1-3 0,0 1-1,-4-1-1,-2 1 3,-1-2-3,0 2 4,0-3-2,-3 0 1,1 3 1,-4-3 0,-2 0 1,1 1 0,-4-1 0,1 1 0,-5 2-1,-2 1-1,-5-1 0,-3-1 1,-6 2-2,-3-1 1,-4-1 0,-3 1-2,-5 0 2,-4-3-1,-3 1 0,-6-1 1,-5 0-1,-3 0 0,-5 1 2,-11-1-2,0 0 0,-8 0 0,-6 0 0,0 0 0,-6 0 1,0 0 1,0 0 0,1 0-1,0 0-6,1 0-7,0 0-8,-2 0-18,2 0-16,-2 0-50,0 0-115,-6-2-55</inkml:trace>
  <inkml:trace contextRef="#ctx0" brushRef="#br0" timeOffset="3668.2585">12028 10671 464,'0'0'39,"0"0"4,0 0-1,0 0-9,0 0-12,0 0-6,0 0-4,0 0-5,0 0-3,0 0-3,-28-16 1,28 16 1,0 0 2,0 13 0,0 5 2,3 11 0,1 3 2,-1 9 0,0 6-1,0 7 1,-2 5-2,-1 6 2,0-2 1,0 0-4,0-2 0,0-3-2,0-5-2,0-3 3,-1-4-3,-1-2 2,2-3-1,0-3 1,-1-3-1,1-3 1,0-5 1,0-7-2,0-3-1,0-2 1,0-3-1,0 1 0,0 0-1,0 0-1,0-1 1,0 0 1,0-2-1,0 0 2,0-5-3,0 1 1,0-6-1,0 0-2,0 0-1,0 1-4,1 1-2,-1-1-8,2 1-12,-2-1-23,1-1-52,6 0-102,-3 0-57</inkml:trace>
  <inkml:trace contextRef="#ctx0" brushRef="#br0" timeOffset="4320.5775">13009 10725 284,'0'0'51,"0"0"4,0 0 0,0 0-11,0 0-4,0 0-6,0 0 0,0 0-3,0 0-1,0 0-1,26-140-5,-26 140-1,0-3-8,0 3-5,0-2-6,1 2-5,-1 0 3,0 0-2,0 0 3,0 17 0,-2 12-1,-1 10 1,0 6 0,1 5 0,2 5-2,0 2 1,0 2-3,0-1 3,0-1-2,0-4 4,0-1 1,0-3-5,2 0 5,-1-2-5,1-1 1,-2-2 2,0-2-3,0 1 3,-2-3-1,-2-1 0,-2-3 0,2-3-1,-2-2 1,5-5 1,-2-6-2,1-2 0,0-6-1,1-6 0,0 5 0,1-6 1,0 1-1,0 1-1,0-7-2,-2 0-3,2 0-4,0 1-6,0 1-15,0-1-25,0 1-60,0-1-130,0-1-27</inkml:trace>
  <inkml:trace contextRef="#ctx0" brushRef="#br0" timeOffset="5074.4459">14365 10814 584,'0'0'43,"0"0"0,0 0-6,0 0-9,0 0-9,0 0-5,0 0-4,0 0 0,0 0-4,0 0-1,-20-38-3,20 38-3,-2 0 1,1 0-1,0 9 2,-2 13 2,0 13-1,1 12 3,1 10-1,-1 8 2,-2 6 4,1 3-4,2 2 4,-2 0-5,0-3-3,3-1 3,0-6-7,-1-2 5,1-6-2,0-6 1,0-8-1,0-5 0,0-4 0,0-6-1,0-1 4,0-9-5,0-1 3,0-5-2,0-8 0,0 7-1,0-5 1,0-3-2,1 2-2,-1-6-1,0 0-3,0 0-4,0 1-6,0 1-8,0 0-23,0-2-44,0 0-134,0 0-57</inkml:trace>
  <inkml:trace contextRef="#ctx0" brushRef="#br0" timeOffset="8219.9625">11222 10938 640,'0'0'36,"0"0"-3,0 0-11,0 0-11,0 0-8,0 0-2,0 0 0,0 0 5,0 0 0,0 0 3,-12 88-2,12-59-2,2-1-1,0 1 2,2 1-1,-1-4-4,-2 0 3,1-6-4,1-2 1,-2-4 1,-1-2 0,0 2 0,0-8 0,3 0 0,-3-6 0,0 0 1,0 0 0,0 2-2,0-2 1,0 3 1,0-3-2,0 3 1,0-2 0,0 0-1,1 1 2,-1 0 0,0-2 0,0 3 1,0-3-1,0 0 0,0 0-1,0 0-2,0 0 1,0-15-1,0-7 0,0-6 1,0-3-3,0-1 3,-1-2-4,-2-3 2,2-3 0,-2 1 0,0 1 2,0 0-2,-1 5 2,3 8-1,0 5 1,-1 7 0,1 1-1,-1 2 0,1 3 2,1 2-1,0 5 1,-3 0 1,3 0-3,0-3 0,0 2-2,0 0 2,0 1 0,0-2-1,0 2 2,0-1-1,0 1 2,0-2-2,0 2 1,0 0 1,7 0-3,-1 0 3,6 0 1,10 0 1,-11 0 1,9 0-3,-1 0 0,-7 0-1,6 2-1,-6-2 1,1 0-2,-1 1 1,-2-1 0,1 2 0,-6-2 0,0 1-3,-5-1-2,0 0-4,5 1-6,-1 2-4,2-3-6,-2 2-8,-4-2-9,0 0-8,4 3-18,0-1-19,0 1-30,0 0-43,-4-3-56</inkml:trace>
  <inkml:trace contextRef="#ctx0" brushRef="#br0" timeOffset="8470.2511">11248 11044 540,'0'0'51,"0"0"-1,0 0-12,0 0-7,0 0-5,0 0 0,0 0 1,0 0-4,0 0-4,0 0-4,3 18-3,10-18-4,-3 0-2,3 0-2,-6 0-1,5 0-2,-6 0-2,0 0 0,-2 0-5,-4 0-2,7 0-6,-3 0-7,4 5-12,0 1-19,-5-3-32,0 6-77,-3-4-112</inkml:trace>
  <inkml:trace contextRef="#ctx0" brushRef="#br0" timeOffset="8723.2059">11458 11252 730,'0'0'34,"0"0"-1,0 0-12,0 0-13,0 0-4,0 0-1,0 0 2,0 0-1,0 0-1,7 53-1,-7-32-1,0 0-1,0 5 0,0-3 1,-4-1-5,2-5-3,-2-2-6,2 0-10,2-3-13,-1-2-33,1-4-76,0-6-135,0 0 8</inkml:trace>
  <inkml:trace contextRef="#ctx0" brushRef="#br0" timeOffset="9662.7466">12383 11161 523,'0'0'18,"0"0"2,0 0-3,0 0-4,0 0-8,0 0-4,0 0-1,0 0 0,0 0-1,0 0 2,-16 208-2,18-204 2,0 3 2,-2-7 6,0 0 9,0 0 7,2 1 6,-2 1 0,0-1-7,1 1-8,-1 0-4,0-2-5,0 0-3,0 0-1,0 0-1,0-7 0,0-5-1,-1-6 2,-1 6-1,2-9 0,0-1-1,0-2 0,0-11-3,2 2 3,1 0-4,-2 1 3,2 0 2,-1 3 0,-1 9 4,1 0 1,-2 10 2,0 3-2,2 1 1,-2 6-1,0-6-1,0 2 0,0-2-2,0 1-2,0 5 0,0-1-2,0 1 0,0-1 0,0-2 0,0 3 0,0 0-2,0 0 4,0-3-2,0 3 2,0 0 0,0-1-1,2 1 1,5-1 0,0 1-1,9-2 0,2 1 0,-6-1-1,6 2 0,1-2-1,-9 2-4,8-1-6,-6 1-7,2-4-6,4 4-9,-6 0-10,5-3-19,-7 2-42,-4 0-106,1 1-56</inkml:trace>
  <inkml:trace contextRef="#ctx0" brushRef="#br0" timeOffset="9876.2144">12438 11200 641,'0'0'30,"0"0"2,0 0-2,0 0-15,0 0-8,0 0-5,0 0 0,0 0-2,0 0 0,29 25-4,-16-22-8,0-3-13,0 1-20,0-1-31,8 0-29,-9 0-44,5 0-26</inkml:trace>
  <inkml:trace contextRef="#ctx0" brushRef="#br0" timeOffset="10158.7097">12617 11251 526,'0'0'61,"0"0"-14,0 0-16,0 0-10,0 0-6,0 0-1,0 0-3,0 0-1,0 0-3,35 1-1,-24-1-2,-2 2-1,1 5 0,-3-1 1,-1 3 1,-1 1-2,-3 0 1,0 2-1,-2 1 1,0 3 0,0-6 3,-2 7-2,-2-5 1,0 0 0,-3-1-1,4-2 0,1-6 0,0 2-2,2-5 0,0 0-2,0 0 0,0 2 1,0-1-1,0 3 1,0 1-1,9 2 0,0-2-3,3-3-6,6-2-8,-1 0-13,0 0-19,-1-2-44,0-1-101,-6 1-87</inkml:trace>
  <inkml:trace contextRef="#ctx0" brushRef="#br0" timeOffset="11120.7878">13700 10926 695,'0'0'24,"0"0"1,0 0-3,0 0-11,0 0-4,0 0-3,0 0-3,0 0 2,0 0-2,0 0 0,-202 63 2,194-51-3,4-2-1,1 0 0,0 2-1,3 1 2,0 2-1,6-1 1,4 1 0,1 0 0,1-5 2,0 0-2,4 0 0,-2-1 1,-2-2-2,-2 0 0,2 3 0,-4-5 5,2 7-4,-4-5 4,-2 1-3,1 1-1,-4-6 2,2 2-1,-3 0 1,0 1 1,-3 3 2,-4 3 0,1-4 1,-7 2-2,2-2 1,2-2-2,-5-1-1,5 1 0,-1-5-2,-2 2 0,7-1 2,2-2-2,3 0-3,-2 0-2,2 0-7,-1 0-12,-1 3-22,0-3-42,1 0-73,1 0-121</inkml:trace>
  <inkml:trace contextRef="#ctx0" brushRef="#br0" timeOffset="11355.9664">13774 11214 801,'0'0'27,"0"0"-4,0 0-6,0 0-6,0 0-8,0 0 3,0 0-3,0 0 3,0 0-4,0 0-1,32 52 0,-29-36-1,-2-5 2,3 7-2,-3-6-1,1 2-1,-2-1-4,4-2-4,-2 4-7,1-5-10,-2 2-13,1-7-29,-1 0-68,-1-5-148,0 0-2</inkml:trace>
  <inkml:trace contextRef="#ctx0" brushRef="#br0" timeOffset="12174.6549">15102 11023 664,'0'0'36,"0"0"2,0 0-13,0 0-8,0 0-3,0 0-4,0 0-2,0 0 2,0 0-3,-186-17 0,167 25-2,3 1-1,3-2-3,3 4 1,4-5 0,2 3-2,-3 0-1,4-4 1,3 5-3,0 0 3,0 5 0,3 2-1,7-4 2,2-1-1,2-1 0,0-1 1,2 2 3,0-2-6,0 2 6,0-2-6,-6 0 2,2-1 1,-5-3-1,-2 0 0,2 0-1,-4-3 1,1 0-1,-4 2 2,0 1 1,0 4-1,-5 6 1,-5-3 0,-4 3-1,-2-2-1,-3-2 0,2-4 0,-3 4-1,1-6 1,-1 4-3,1-3-1,6-1-4,-2-3-6,5-1-10,0 1-15,1-2-27,4 1-50,0-1-132,5-1-26</inkml:trace>
  <inkml:trace contextRef="#ctx0" brushRef="#br0" timeOffset="12475.7875">15045 11249 653,'0'0'48,"0"0"-3,0 0-11,0 0-10,0 0-9,0 0-5,0 0-3,0 0-4,0 0 0,131-20-1,-119 30 0,-6-3 0,1 5 0,-4-3 1,-3 3 2,0 7-1,0-3 1,-6 5 2,-3-4 1,3-5 1,-2 0-1,4-5-1,-2-1 2,0 1-4,3-4 0,0 1-1,3-4-2,0 0-2,0 0 0,0 1-2,0 0 3,0 4-1,3 1 1,9 0 2,5-2-3,5-4-1,4 0-4,1 0-5,2-3-10,-2-2-18,1-2-37,-8 1-189,-8 2-49</inkml:trace>
  <inkml:trace contextRef="#ctx0" brushRef="#br0" timeOffset="19874.6189">10850 11935 654,'0'0'11,"0"0"-1,0 0-2,0 0-3,0 0 0,0 0-5,0 0 2,0 0-3,0 0 2,0 0 0,71-82 0,-59 81 3,-2 1-1,3 3 1,-4 2 0,-1 4 1,-3-1 0,-5 4 1,1 4 3,-1 0 1,-1 3 2,-5-2 0,-1-2 0,0-3 1,-1 0-1,0 0-2,2-4-1,-7 2-2,9-2 0,1-5-2,0-1-1,3-2-1,-3 2-2,0 1 0,-1 0-1,2 1-1,2-4-1,-3 0 0,3 0 1,0 3 1,3-2-1,6 2 3,4 3-2,-3-2 0,4 0 0,2 0 0,-3 3-2,4 0 0,-2 0 0,-6 0 1,1 3 0,-4-1 0,-2-1 1,2 0 0,-3 2 1,-3-4-1,0 7 2,0 2 0,-9 0 1,0 2 1,-6-4 1,7-4 3,-3-1 1,2-3 0,-1-3 1,1 3-3,-2-3 1,-1 1-3,8-3-2,-2 2-1,0-2-2,0 0-1,1 0-1,0 0-4,1 0-6,-1-2-9,0-1-12,2 1-18,3 2-30,-1 0-70,1 0-131,0 0 6</inkml:trace>
  <inkml:trace contextRef="#ctx0" brushRef="#br0" timeOffset="20236.0662">11161 12007 800,'0'0'17,"0"0"4,0 0-3,0 0-9,0 0-6,0 0-3,0 0 1,0 0-1,0 0 0,77-65-1,-61 61-2,1 3 3,-5 1 0,5 0 1,-3 0 0,-6 3 1,5 7 1,-6 0-1,-5-3 1,6 8 0,-5 2 0,-3 0 1,0 6 0,0-3 0,0-1 0,-3-4-1,-1 1-2,0-6 1,4 2-2,-2 0 2,1 0 0,1 1-2,0-3-1,0 2 1,0-7-1,0 5 0,0-5-5,0 0-3,0-2-9,0-3-5,1 4-8,1 0-12,-2 0-17,0 1-29,0-5-56,0 0-85,0 0-21</inkml:trace>
  <inkml:trace contextRef="#ctx0" brushRef="#br0" timeOffset="20428.617">11231 12093 798,'0'0'28,"0"0"-4,0 0-1,0 0-7,0 0-5,0 0 1,0 0-3,0 0-3,0 0 0,0 0-5,196-77 0,-164 68-1,-3 1-4,-9 3-5,-5 1-20,-5 3-36,-8-1-166,4 2-86</inkml:trace>
  <inkml:trace contextRef="#ctx0" brushRef="#br0" timeOffset="24155.3439">12178 12004 502,'0'0'54,"0"0"-3,0 0-9,0 0-12,0 0-6,0 0-1,0 0-7,0 0 1,0 0-5,-31-10-5,31 9-2,-1-1-3,1 1-1,0 0 1,0-6-4,0 3 2,4-4 0,2 0 0,1 6 2,2-3-4,2 5 2,0-2-1,-4 2 1,6 0 0,-4 4 0,-1 1 0,1 0 0,-2 1 0,-3 1 0,1 3 1,-4-1 1,0 2 2,-1-2-2,0 9 4,-2-1-1,-7 1 1,0-2-2,2-3 0,-1-2 2,-1 0-3,-4 0 0,6-1 1,-2 1-2,2 0 0,0-4-1,1 1 0,1-2 0,2-3-1,1 0 0,0 0 1,2-3-2,0 0 2,0 0-2,0 2-1,0-2 1,0 3 1,0-3 0,2 2 1,3-1-1,7-1 0,4 0-1,-4 0 0,5 0-1,-7-3 0,-4 0 1,5 3-1,-5 0 0,2 0 2,3 0-1,-4 5-1,-1-2 1,-3 1 1,0 4 0,-3-4-2,0 7 4,0-1 0,0 1 1,-3 2 4,-6 0-3,0 0 1,-1-3 2,-1-3-1,2-1 2,-5 0-1,5-1-2,0-2-1,-1 2-2,6-4 2,-1 0-2,-1-1-1,2 2 0,-1-2-3,0 1 2,5-1-4,-1 0-6,-2 0-9,-2 0-10,3 0-14,-3-7-17,3 2-39,1-7-92,1-3-83</inkml:trace>
  <inkml:trace contextRef="#ctx0" brushRef="#br0" timeOffset="24498.1932">12389 11852 732,'0'0'17,"0"0"9,0 0-4,0 0-3,0 0-10,0 0-3,0 0-2,0 0-2,0 0 1,0 0-4,23 212 2,-16-186-1,0-2 0,1-4 1,0-3-2,1-5 0,1-2 2,0-2 0,-1-3 2,4 0-2,-4-3 1,2-2-1,2 0 0,-4-3 1,4-3 0,-6 0 0,-4-1 2,3 0 0,-5 3 3,1-5 0,-2-1-2,-2 0 0,-6-2-3,-4 7-3,-7 1-4,-5 4-7,-5 4-12,-2 11-27,0 4-68,-2 4-169,8 2-16</inkml:trace>
  <inkml:trace contextRef="#ctx0" brushRef="#br0" timeOffset="28315.4309">13613 12031 497,'0'0'33,"0"0"4,0 0-6,0 0-9,0 0-5,0 0-5,0 0 2,0 0-1,0 0 1,61-103 3,-57 96-3,-2-5 1,1 4-3,-3-4-3,0 0-6,0 2 1,-2-7-5,-2 7 5,-2-2-4,2 4 2,-5 0 0,2 2 0,-2 0 0,0 2 0,-3 1-1,0-1 3,-2 4-1,-5 0 1,1 0-1,-5 8 0,6 1-2,0 2 2,3 2 4,2 3-6,0 0 6,8-3-7,-2 1 0,6-2-1,0 0 1,0 5 0,3-1-1,4 2 1,3-3-2,4-1 3,0-2-3,1-3 3,0 0-1,2 0 1,-2-2 1,2 1-1,-1 1-1,-2 1 0,-2-3-2,-1 0 3,-3 0-3,-2-1 2,0 2 0,-1 0 1,1 0 2,-3 4-2,-2-2 0,-1-1 1,0 6-2,-1-7 2,-8 5 0,1-4 1,2-1 1,-6-1 0,3 0 3,1-4-1,-1 0 1,5-2-1,-8-1-2,8 0 0,-2 0-1,-3-1-2,4-2 0,-1-5 0,-1 1-3,7-5 0,0-4-4,0 1-7,5-4-7,6 0-12,1 2-13,3 2-23,4 1-49,0 2-93,2-1-56</inkml:trace>
  <inkml:trace contextRef="#ctx0" brushRef="#br0" timeOffset="28662.5006">13850 11909 766,'0'0'27,"0"0"-1,0 0-6,0 0-11,0 0-6,0 0-2,0 0 0,0 0-1,0 0 0,28-25 0,-18 30 0,0 2 1,-1 3-2,-2 5 1,-3-6 1,1 5-1,-1-3 0,-1-1 1,0 3-2,-1-2 1,1-1 0,0-1 0,3 5-3,-3-5 2,5 3 0,-2-1 0,2-6 0,-1 7 0,-1-5-1,-6-5 2,6 8-1,-5-6 1,1 2 0,-2 4 1,0-1 0,-9 5 1,-3 2 0,-3-4-1,-2-1 2,-1-2-3,0-1 1,4-4-1,1 1-4,3 0-4,6-4-17,-1 1-28,-1-2-95,2 0-141,-3 0-7</inkml:trace>
  <inkml:trace contextRef="#ctx0" brushRef="#br0" timeOffset="30922.1047">14893 12031 485,'0'0'43,"0"0"1,0 0-6,0 0-12,0 0-9,0 0-4,0 0-5,0 0 2,0 0-1,0 0 0,12-8 2,-8 4 2,-4-1-2,0-1 1,0-5 1,0 1 0,0 1-3,-6 0-1,0 2-3,-1 0 0,-2 2-1,-1 2-2,0 0-1,1 2-1,3 1 0,-5 0-1,4 0 0,-1 0-1,-4 0 1,9 1 0,0 1 1,3-2-2,0 6 1,0 4-2,4 6 0,6 3 2,2-2-1,2 0 1,2-2 0,-3 2 0,3 0 1,-3 0-1,0 2 0,-3-2 0,-5-6 0,1 3 1,-3-4 1,-1 0 0,-2 1 1,0-2 1,0 8 1,-5-9 2,-3 4 1,4-4 1,-5-1 1,1-2 0,-3 0 1,3-1-1,3-2-2,-6-2 0,5 0-2,-4 0-2,-6-6-1,9 1-2,-4-5 0,3-5-1,4 1 0,-1-1-2,2-2-5,3-1-4,0 0-7,6-5-6,4 5-2,2 1-1,1 3-1,3 4 4,-2-1 4,3 2 7,-2 2 4,-2 0 6,-1 1 1,3-1 2,-6 5 2,7-5 2,-5-1 4,-2 3 2,6-3 2,-4-1 2,-2 5 1,7-3 1,-4 0-1,-1 3-1,-2 1-2,1 1-2,-4 2 0,6 0-3,2 2-3,-3 8 1,1 7-1,-6 1-1,-3 1 4,-3 3-3,0 1 1,0-2-1,-6 1 1,1-3-1,-2-2 1,0-3 1,0-2 1,3-5-1,2-4 1,0 2-3,2-5-1,-1 0-1,1 0-1,0 2 0,1-2 2,14 0-2,4-2 0,13-6 0,-2-2-2,5-2 2,2-1-2,0 1 1,3 2 0,-3 0-3,-1 2 0,-12 4-4,-3 0 0,-9 4-2,-4 0-1,0 0 0,-8 0 1,3 0 0,-1 0 2,1 0 3,2 4 2,-5-1-1,-5 4 0,-2 0-1,-3 0-5,2-3-3,3-3-4,-5 2-5,5-3-7,0 2-13,-7 1-19,8-1-60,-3-1-131,-4 1-17</inkml:trace>
  <inkml:trace contextRef="#ctx0" brushRef="#br0" timeOffset="32458.1444">16450 11209 678,'0'0'18,"0"0"6,0 0 3,0 0 6,0 0-14,0 0-6,0 0 0,0 0-9,0 0 4,-15-9-2,45 9 3,14 0-1,8 2 2,8 0-2,3-2-1,4 0 1,3 0-3,0 0 5,-2-7-8,-3 3 5,-4-2 0,-5 1-3,-7 1 0,-7 1-1,-7 0 0,-11 2-2,-8 1 1,-10 0-1,-6 0 0,0 0-1,0 0 1,1 0 0,1 0-1,-1 0 1,0 0-1,1 0-1,0 0 0,-1 0-3,1 0-4,-1 0-8,1 0-11,-2 0-12,3 0-18,-3 0-31,1 0-94,2 0-106</inkml:trace>
  <inkml:trace contextRef="#ctx0" brushRef="#br0" timeOffset="32739.038">17228 10972 752,'0'0'12,"0"0"5,0 0 0,0 0-3,0 0-4,0 0-2,0 0 1,0 0 2,0 0-2,0 0 1,79 69-3,-49-49 0,2-1-3,0 3 0,-4 1-3,-5 0 1,-4 4 2,-8-2-3,-4 4 3,-7 0-4,0-1 1,-11 1 0,-2 0-2,-7 0 0,-5-3-7,2 0-3,-2-3-7,1-2-5,4-3-8,2-1-9,2-3-16,6-3-33,0-2-93,3-4-90</inkml:trace>
  <inkml:trace contextRef="#ctx0" brushRef="#br0" timeOffset="34315.9102">18176 11139 519,'0'0'43,"0"0"11,0 0-2,0 0-22,0 0-15,0 0-14,0 0-4,0 0 5,0 0-1,35-138 1,-25 105 1,-1 1 4,-1-1 1,-2-1 5,1 1 2,-4 0 5,0 1-1,-3 0 0,0 2-1,0 1-3,-5 4-2,0 1-4,-1 7-1,1 4-2,2 6-2,0 2-2,1 1-1,2 4-3,-3 0-1,0 17 0,-1 14 2,-1 19 0,3 14 2,2 15-2,0 9 2,7 4 1,0 2 0,2-4-1,0-7-1,0-6-1,-1-8 1,1-8-2,-1-3 4,-3-11-4,2-8 2,-4-4 0,0-13 2,-3-3-1,1-7-1,-1-6 0,0 1-3,0-7 3,0 0 2,0 0-1,0 1 1,0 0-2,0-1 0,0 0-2,0 0 1,-4-13-3,1-8-2,-1-8 4,1 0 0,0-3 0,0-4 1,-2-5 0,4-2 0,-3-4 0,1-3 0,0-4 1,0-2 0,3 0-4,0 4 5,0-1-5,2 5 3,6 7 2,4 7-2,-1 4 2,0 11-1,0 9-1,-2 3 0,0 7 1,6 2 1,-2 13 1,5 2 1,-5 7-1,-2 0 0,-5 3-2,-2 2 2,-4 1-1,0-2-2,-1 1 6,-6-4-5,-6-1 3,0-2-1,-5-1-6,-2-3-6,0 0-13,-3-1-16,-1-3-36,10-6-106,1-3-110</inkml:trace>
  <inkml:trace contextRef="#ctx0" brushRef="#br0" timeOffset="34488.4553">18565 11289 871,'0'0'8,"0"0"1,0 0-5,0 0-13,0 0-18,0 0-24,0 0-37,0 0-136,0 0-68</inkml:trace>
  <inkml:trace contextRef="#ctx0" brushRef="#br0" timeOffset="34806.3285">18817 11127 621,'0'0'26,"0"0"0,0 0-10,0 0-6,0 0-7,0 0 0,0 0-1,0 0 1,0 0 4,0 0 6,98 151 7,-98-151 6,0 0 3,0 0-3,0 1-5,0-1-3,0 0-6,-7 0-3,1-6-4,-2-7-4,4-5-2,3-7-6,1 1 1,1-1-15,8 0-8,1-1-18,5 2-13,-1 1-19,5 3-22,-1 5-42,3 3-42,2 4-4</inkml:trace>
  <inkml:trace contextRef="#ctx0" brushRef="#br0" timeOffset="35526.7665">19094 11009 62,'0'0'123,"0"0"-9,0 0-10,0 0-14,0 0-16,0 0-14,0 0-15,0 0-7,0 0-10,0 0-5,26 118-7,-31-101-5,3 0-3,-2 0-7,0-2 3,3-3-5,1 0 1,0-1 0,0 0-1,0-1 0,0-5 0,0 1-2,0-6 1,3 1-1,0 0 2,0 1-1,6-2 4,1 0-1,1-7 2,5-6-2,-4 0 1,0-1 1,-1-1-5,-4 5 6,-3 3-1,1-2 4,-2 6 2,-1 1-2,3-1-4,-5 3 4,3 0-2,3 0 0,0 7 2,2 3-6,1 2 3,-5-2-4,3 3 1,-1-5 0,0-2-1,2 2 2,0-4-2,1 1 1,-5-4-1,7-1-2,0 0-1,3-5 0,2-3 0,1-5 0,-5-1-4,-1-1 5,-1-2-3,-1-2 4,0 1 3,-1-3-2,0-1-1,-2-2 2,4-3-1,-2-1 2,0-7 0,-1-3 1,-1-1 0,-1-3 0,-3-1 3,-2 2 1,0 5 4,-4 11 0,1 6-1,0 6-2,1 9-1,1 0-7,1 4-2,-3 0-1,-1 8-2,-4 12 4,-2 10 0,5 10 1,0 6-2,4 0 3,1 5-1,3-5 1,5 0-1,5-5 1,-1-4-1,4-5 0,-2-4 3,2-3-6,-1-6 5,0-2-4,1-6 2,-1-4-1,-1-2-2,3-3 0,1-2-2,4 0 1,1-3 3,-3-5-1,0-3-2,0-1 4,-3-3-5,1 0 6,-3-2 0,1-2-1,-5 2 2,0-5-2,-5 7 2,-2 5-1,-4-1 3,0 5 0,0 0-2,0 1 3,0 5-3,-2 0 2,-8 0 0,-6 11 0,-3 4 2,9 5 0,3 1-2,4 4-1,3-1 1,6-2-4,7-2 5,5-3-4,7-5-1,4-4-2,6-6-7,1-2-10,2-4-22,2-10-48,-2-3-203,1-3-25</inkml:trace>
  <inkml:trace contextRef="#ctx0" brushRef="#br0" timeOffset="66634.1121">11190 15778 160,'0'0'12,"0"0"4,0 0 8,0 0-3,0 0-3,0 0-2,0 0-1,0 0 2,0 0 2,0 0 0,0 0 4,0 0-1,0 0 1,0 0 1,0 0-3,0 0 3,0 0-2,0 0-1,0 0 0,0 0-2,0 0 0,0 0-1,0 0-3,0 0 0,0 0-2,0 0-1,0 0-1,0 0-3,0 0-3,0 0 0,0 0-3,0 0 1,-1 0 0,-1 0-1,1 0 3,-1 0-4,1-1 1,-2 1 0,0-4 0,-1 1 0,0-1 0,1 3-1,-2-2-1,1-1 4,3 2-2,-7-5 0,4 4 0,1 1-1,-4-5-1,4 4 2,-4-2-1,-1-2-1,5 4 1,-5-1-1,4 1 2,-5 0-1,0-4 0,-1 2 1,1 0-2,2 0 0,-1 1 1,-1 1-1,2-2 1,-2 2-1,-2-1 1,9 2-1,-7-2 1,5 2 1,-6-1-2,1-2 1,0 3-1,1-1 0,-2-2 1,1 3-1,-1-1 1,0-1 0,7 3 0,-7-4 0,3 3 0,-3 0 0,-1-1 0,1 1 0,0-1 1,1 0-2,1 2 1,-2-2 0,1-1 1,0 1 0,-1 0-2,0 0 1,1-1 0,-1 0-2,0 1 2,0 1 0,1-3-2,-4 2 2,3-1 0,-1 1 0,-2 2 0,3-3-1,-2 4 0,3-4-1,-1 1 2,-1 2-1,0-1 0,1 0 1,-1 2-1,-1-2 0,2 1 2,-3-1-2,1 2 0,-2-2 0,2 1 0,0 1 0,-2 0 2,1 0-2,-2 0 0,4 0 0,-3 0 0,2 0 1,-2 0-1,1 0 0,-7 0 0,8 0 0,-8 0 1,10 0-1,-2 0 1,-1 0-2,0 0 1,-4 0 0,5 1 0,-6 3 0,9-3 0,-4-1 1,3 2 1,-4-2-2,-3 2 0,6 0 1,-7 1-1,7-2 1,-2 3 0,-1-4-1,2 3 1,0-2 0,-1-1-1,2 1 1,-1 1 0,-1-1 0,3 1-1,-2 0 1,1-1-1,1 1 1,-1 0-1,0-2 1,1 3-1,0-2 1,0 0 0,-3 2 1,11-3-2,-9 1 0,4 2 0,-4-3 0,1 3-1,3-2 1,-3 2-1,4-2 1,-5 3 2,0-2 0,1 1-2,-1 0-1,-2-2 1,7 0-2,-6 2 2,2 1 0,1-1 0,-2-1 1,2 1 1,-1 1-2,0-2 1,0 1-2,0 0 1,0 1 0,-2 0 0,-1 2 1,3-1-1,-3 1 0,4-3 0,1 1-2,-1-1 3,-1 2-1,3-1 0,-2 1 0,2 0 0,-2 1 0,-4 3 0,6-5-1,-5 4 0,5-2 0,0 0 2,-1-1-1,1 2 0,-1-1 0,-1 1 1,3-2 0,-1 2 0,-2-2 0,2 0-2,0 2 0,-1-2 1,1 2 0,0 0 1,0 0 4,-1-1-6,0 3 2,1-1-1,-1-3 3,1 2-3,-1 4 3,3-4-3,-2 6-1,3-6 1,-2 2 2,0-3-1,2 2-1,-2 0 1,3 0-2,-1-1 2,-1 1 0,1-1 0,-3 0-2,4 2 1,-1-1 2,-1 0-2,2 0 0,-1 0 1,1 0 0,-1 0-1,0 1 2,2 0-1,1-4-1,-1 4 2,2-3-2,-1 6 1,-2-1-3,3 1 2,0-2 0,0-4 1,0 6 0,0-5-1,0 5 1,0 2-2,0-9 2,0 7-1,0-5 0,0 3 1,0 2-1,0-7 0,0 7 1,0-6-1,0 3 1,3 2 0,-2-7-1,2 6 1,-1-6 0,-2 0-1,4 9 1,-4-10-1,5 6-1,-3 0 1,1-4 0,0 2-1,0-2 1,1 3-1,-1 1 1,3-2 1,-1-1-1,-3-2 1,4 3-2,-3-2 1,1 0 0,3 3 0,-1-1 1,-1-2-1,0 3 1,0-4 0,2 3-2,-1-2 2,-1 2-2,2 0 1,-2-3 1,2 3-2,-1-1 2,1-2-1,-4-1-1,3 5 2,0-4 0,-1 3-1,5 1 6,-4-1-6,0-2 4,0 2-3,0 1-1,1-1-2,0 3 1,-1-3-1,0-2 3,1 2-1,-3 0 0,3-2 0,-1 2 0,0-2 1,-3-3 0,4 3-1,-3-2 0,3 2-1,1 0 0,-1 2 2,2-5 1,-3 3-2,2-1 1,1 3-2,-2-3 1,2 1-1,0-1 1,0-1 0,2 0 0,-4 2 2,4-2-1,-2 1-2,0 1 0,1-2 1,-1 2 0,-1-4 1,1 3 1,1-1-3,-1 2 1,-2 1 0,3-3-1,-1 2 2,-2-2-1,2 1-1,1-1 1,-4 0-2,5 1 3,-2-1 0,1-1 0,0 3 0,0-3-3,-1-2 2,0 5 0,2-5-1,-2 0 2,1 2-1,-1-1 1,-5-1 0,9 2 0,-7 0-1,7-2-2,-2 1 3,0 1-1,1-2 0,-3 2 1,1-2-1,-5 0 0,5 3 0,-3-3-1,3 2 0,0 1 0,0-1 1,1 0 2,-6-1-3,4 3 2,-3-4-1,-2 0-1,7 3 2,-5-3-1,-1 0 0,5 0 0,-3 0-1,2 0 1,1 0 0,-4 0 0,5 4 2,-5-4-2,0 0 1,4 1-2,-2-1-1,-2 0 3,3 0-1,-2 2 0,5 0 2,-3-2-3,-4 3 0,0-3 1,0 0-1,1 0 1,0 0 1,0 0 0,0 0-1,-1 0-1,2 0 1,5 0-1,-6 0 1,1 0 1,-2 2-1,2-2 0,-4 0 1,5 0 1,-1 0-2,-2 0 0,2 0 0,3 0-1,2 0 0,-8-2 0,6 2 1,-4 0 0,-2-3 0,8 3-1,-7 0 1,0 0 0,9-2 1,-8 2 0,4-2-1,3 1 0,-8 1 1,6 0-1,-5 0 0,5 0-1,1-4 0,-3 4 0,2-3 2,0 3-1,0-5 0,-1 3 0,0 0 2,3 2-2,-3-3 0,1 1-2,1 2 1,-2-3 1,0 3 0,4 0 1,-4 0-1,3-2-1,-3 0 3,2-1-2,-1 1-1,1 1 1,-2-1-1,1 0 1,0-1 0,-1 3 1,1 0-1,-1-2 0,3-1 1,-3-1-3,1 4 1,0-3 2,-1-1-1,-1 3 1,2-3-1,0 3 0,-3-2 0,4 2 0,-3-2 0,-5 3-1,6-4 0,-3 3 1,-4-1 0,9 1-1,-8-3 0,6 4 2,0-4-1,-5 3 0,1-1 1,2 1-2,-5-1 2,6-1 1,-5 2-2,0 0-1,4-4 2,-3 3-2,-2 1 2,4-5-1,-2 4-2,-1 1 2,5-4 0,-5 3 1,0 1-1,4-4 0,-4 4 1,1 0-2,2-2 2,-2 3-1,0-4-1,2-1 2,-3 5 0,1-2-1,3-3-1,-3 4 1,-2-2 0,1 1-1,-1-1 2,1 1-1,2 2 1,1-5 0,-4 3-2,0 0 0,4-4 0,-4 4 3,0-1-1,1 1-1,-1-3 1,0 3-1,2-5 1,2-1 1,-6 6 0,1-1-1,1-2-1,-2 2-5,3-1 4,3-5-1,-4 9 2,2-8 1,-1 1 0,-1 5-6,3-6 4,-2 4 1,-1 1 0,1-2 0,-1 2 0,0-1 1,0 2-1,0-3-1,0 2 1,0 1-1,2-5 2,-2 4 0,0 0-1,0 0 1,0-2-2,0 2 1,0 0 0,1-5-1,-1 6 2,0-1-1,2-5 2,-2 5-1,-1 0-1,1-5-1,1 5 0,1-4 2,-1 1-1,0-1 0,3 0 0,-2 0-1,-1-1 2,2 1 0,-2 0-1,3 0 1,-2 0-1,-1-1-1,2 1 1,-5 4 1,2 1-3,0-3 3,0 1-1,0 1 1,1-4-1,0 2 0,-1 1-1,2-4 0,-2 5 2,-2-2 0,4-2 0,-2 4-1,-2-2 0,3 2 0,-4 3 0,1-4 0,1-1 1,-1 1 0,1-1-1,-1-1 0,1 1 1,-2 2-2,3-2 1,-3-2 0,1 4 0,-1-2 0,2-6 1,-1 8-1,-1-4 0,2 2 1,-2-2-1,1 4 0,-1-2-1,3-2 1,-3 7 1,0-5-1,1 0 1,-1-2 0,2 2-2,-2 5 2,0-7-1,0 2 0,0-2 1,0 1 0,0 0-1,0 0 0,0 0 0,0 2 0,0-3 1,0 1-2,0 0 1,0 0 0,0 0-1,0 0 2,0 1 0,-2-5-1,1 5 1,-2 1 0,3-1 0,0 2-1,-1-2 2,-1 0-3,-2-4 1,1 4 1,0-2-2,-2-1 2,-1 1-1,0-2 1,1 1 0,-1 1-1,-1-3 0,-3 1 1,0-2 0,-2-4 0,1 1 0,1 1-6,-3 0 4,6 4-3,-2-1 4,-1 0 0,4 2 1,-4-5-1,0 2-1,0 4-3,-2-5-5,3 5-10,2 3-22,-3-2-78,-2 2-165,-8-3-15</inkml:trace>
  <inkml:trace contextRef="#ctx0" brushRef="#br0" timeOffset="79625.5409">10420 10427 186,'0'0'9,"0"0"13,0 0 4,0 0 3,0 0-1,0 0-3,0 0-3,0 0 0,0 0-2,-194 15 0,185-13-4,-1 1 0,-1-3-3,5 2-3,3 0-3,-4-1 1,5 1 0,-2-1-2,-2 1 0,6-2-2,-1 0 2,1 0 1,-2 2 1,1-2 2,-1 1-2,0-1 1,0 1-4,2 2 0,-1-3 0,-2 5-2,-2 0 2,1 3-2,-2 2 1,2-1 1,-2 6-2,2-2 0,-2 7 3,0-1-2,3 2 3,-1 1 1,3 5-1,-1 1 1,2 4-4,0 2 1,0 7-3,2 0 1,3 2-2,-2 3 1,3-1-2,0 3 1,-1-3-1,0 2 2,2-1 1,-3 0-3,0 0 3,1 0-4,-2-3 0,3 3 3,-3-2 0,2 4 3,-3 0 0,1 2-1,0-1-2,-3-1 0,0-3-2,0 1 3,0-2 4,0 1-4,0-4 3,0 1-3,0-3 0,0 0 1,0-5-1,0-1 1,-3-2-3,0-2 2,1-4-1,-2 0 1,1-8 0,0-2 0,1-3 2,0 0-1,-1-1-2,0-1 1,1 1-3,1-6 1,1 0 1,0 0-1,0 6 0,3 0 0,9 3-2,4-6 0,11-3-3,12-5-7,9-3-23,11-9-53,8-8-173,4 1-23</inkml:trace>
  <inkml:trace contextRef="#ctx0" brushRef="#br0" timeOffset="81206.061">10206 10403 322,'0'0'22,"0"0"4,0 0 0,0 0-10,0 0-6,0 0-5,0 0-2,0 0 5,0 0 3,-10-4 2,10 4-1,7-1-4,6 1 1,8 0-1,1 0 1,9 0-1,6 0-1,-1 3-1,2-3 0,5 4-4,1-3-2,3 1 0,3-2 0,0 0 0,6 0 1,1-2 1,-3-1 0,3-1 0,1-1 1,1 0 1,2 0-3,1-2 2,2 2 1,1-5 3,1 2-1,1-2 2,1 0-1,-2-2-2,2 0 1,0-2-2,-1 0-1,-2 2-2,-3 0-1,0 2 1,0-2 0,-1 2 2,1 1 0,2-1 2,1 3-1,3 0 0,0 2-3,3 0 2,1 0-2,0 3 1,1-1-1,2 0 0,0-1 0,0 0-1,0 1 1,3 0-1,-2 2 0,1-1 0,-1 0 0,0 2 1,0 0-1,-1-1 1,-3 1-1,4-1 1,-2 1 0,3 0 0,-3 0 0,2-2 0,-2 2 1,-1-1-1,0-1 1,-1-1-1,-1 1 1,-1 1 0,-4-1 0,1 2 1,-2 0 0,2-1-1,-1 1 1,-3 0-2,-1 0 0,-2 0 0,-3 0-1,0 0 0,-3 0-1,-1 0 0,-4 0 1,-3 0 0,-4 0 2,-3 1-2,-3-1 0,-2 2 1,-2-1-1,-2 1 1,-3 0 0,-1-1-1,-4 1 1,-4-1 1,-1 1 0,-6-2-1,3 1 0,0 0 0,-1 1 0,0 0 0,-3 1-1,3 0 0,-4 0 0,1-1-1,-2 5 2,2 1 0,-2 4 2,2 2 0,-4 6-1,-1 4 1,1 7-1,-1 2 0,-2 6 0,1 5-2,-3 2 1,-1 8 3,0 4-4,0 7 3,0 4-5,0 5 1,0-1 1,0 1-3,0 1 4,0-3 2,3-3-6,4-2 7,1-4-5,-1-2 1,0-6 2,-1-2-3,-1-2 3,0-6-2,-1 0 1,-1-6-1,3-3 0,-5-2-1,2-5 2,-1-2 0,-2-8-1,1 1 1,-1-3-1,0-4 4,0 6-5,0-7 5,0-1-5,0 1 0,0 0 0,0 0 1,0-2 0,0 2-1,-3-2 0,1 1 0,-2 0 1,-3 2 0,2 1 1,-6 2 0,2-1 0,-2-1-1,-2 0 1,2-1-2,0-1 1,-2 2 0,0-1 1,-1 1-1,-2-2 1,1 0-1,-3 0 0,-1-2 0,-2 0 2,0 1 0,-3-2 1,-2 2-2,1 0 1,-4-1 0,-3 1-1,-2 0 1,-3-1 0,-2 0 0,-3 0-1,-5 0 0,-4 2 0,-4 0-1,-6-2 1,-6 1-1,-4-1 1,-9 1-1,-3 0 1,-6 0 1,-7 1-1,-6 1 1,-7-2 2,-6 0-1,-6 0 1,-4-2 1,-6 0-2,-5-2 1,-7 1 2,-5-1 0,-5-2 3,-3 0-2,-6-1 0,-1-1 1,-4-1-2,1-2 2,-2 0 0,1 0 0,2 0-1,1-2 0,5-3 1,6-2-2,8 4 0,4-6-2,9 4-1,5-3-1,7 1 0,10-1-2,6-1 0,9 4 0,6-2 0,8 1-6,6-1-5,10 3-11,7 1-14,6 3-43,12 0-188,2 0-38</inkml:trace>
  <inkml:trace contextRef="#ctx0" brushRef="#br0" timeOffset="102722.0966">19169 13573 464,'0'0'28,"0"0"5,0 0 0,0 0-5,0 0-9,0 0-8,0 0-3,0 0 2,0 0 2,0-9 5,2 18-4,5 10-2,4 3-3,-2 3-4,0 0-1,2 0 0,-3-3 0,1 0-1,1-5-1,-2-5 2,-1 2-1,-2-7 1,1-1 2,1 1-1,-4-5 3,4 1 1,-3-1 2,1-1 0,3-1 0,3 0-1,4-6-2,4-5-1,0-4 0,-3-5-2,1-2 2,-1-4 0,1-2 2,1-4-3,-1-3 0,1-3-3,-1-6 1,0 0-2,-1-3 1,1 0-1,-2-1 0,-1-2 1,-2 0-6,0 2 5,-3 5-3,-1 8 1,-4 10 3,-1 12-2,-1 8 1,-2 5-2,0-1-1,0 1 2,3 0 1,-1 12 6,4 12 2,0 12 0,-3 12-1,0 5-5,1 4 0,-1 0-3,0-1-1,0-6 1,1-2 0,-1-4 0,1 0 0,-1-5 0,0-5 0,-3-3 0,4-12-1,-2 0 2,-1-7-2,1-2 0,-1 2 1,-1-9-2,2 9-2,-1-7 1,2-2-5,-2 2-1,-1-5-3,0 0-3,0 0-4,2 1-7,-2 1-8,1-2-26,-1 0-47,1 1-107,-1-1-54</inkml:trace>
  <inkml:trace contextRef="#ctx0" brushRef="#br0" timeOffset="102928.7827">19512 13527 720,'0'0'13,"0"0"3,0 0 4,0 0-4,0 0-5,0 0-6,0 0-2,0 0-3,0 0-1,0 0-2,108-56-3,-81 44-6,1 1-11,0 1-17,-6 0-26,0-2-42,-3 2-86,-7 3-60</inkml:trace>
  <inkml:trace contextRef="#ctx0" brushRef="#br0" timeOffset="103278.5254">19848 13154 693,'0'0'14,"0"0"6,0 0 5,0 0-8,0 0-4,0 0-10,0 0 0,0 0-2,0 0-2,0 0 1,52 293-5,-48-257 1,-1-2-4,-2 0-4,1-2-5,-2-3-5,0-10-12,0-6-8,0 0-8,0-8-1,0 2 16,0-1 15,0-6 17,0 0 8,0 0 6,0 0 4,-5-13 6,0-6 3,-1-7 3,0-1-2,4-2 0,1 0-3,1 0-1,0 2-3,0 2-3,3 2-5,6 3-3,-1 1-5,5 2-1,2 3-4,3 2-2,2 4-7,1-1-7,4 1-10,1-1-29,-1 1-48,0 1-128,1-1-16</inkml:trace>
  <inkml:trace contextRef="#ctx0" brushRef="#br0" timeOffset="104062.9756">20349 13036 680,'0'0'38,"0"0"-5,0 0-10,0 0-11,0 0-4,0 0-3,0 0 1,0 0 2,0 0-4,0 0-2,19 126 1,-12-83-4,-2 1 2,2-2-3,-1 0-2,-2 0-3,3-3-4,-3-2-3,-2-2-3,2-1 0,-2-5-3,-1-7-1,1-3-9,-2-7-8,0-6-11,1 0-6,-1-6 1,0 0 0,0 0 5,3 0 11,1-9 11,3-9 19,1-6 16,-3-5 10,1-5 5,0-1-4,1-6 2,0-1-6,-1-6 5,2-2 11,0 3 8,-2-2 10,1 6 1,-1 8-2,-2 11-6,-2 10-9,2 10-12,-4 4-9,0-2-7,0 2 4,1 0 0,4 12 2,-1 8-4,2 9-2,0 1-1,-2 4-5,3-3 4,-1 3-4,-2-4-1,2-2 0,0 1 0,0-5 0,-2 0 0,0-2 0,-1-7-3,2 0 4,-5-7 0,3-3-1,0 3 2,-2-4-3,1 1 0,-2-1 0,6-2 2,-1-1 0,-1 1 0,7 1 3,-6-3 0,8 0 0,-1 1 1,1-1 0,3 4-1,-2 0 0,5 2 0,-3-1-2,0 2 1,-4-1 0,0-2-1,0-1 0,-2 1 2,0 1-1,-5-5 0,6 3 1,-4-3 0,4 0 0,0 0 1,-2 0-1,2-8 0,-4 1 2,4-2 0,-6-2 2,0 3-1,1-6 2,-1-1 1,-3 5 0,0-1 5,0 7-2,-2 4-1,0-2 0,0 2-4,0-2-2,0 2-3,0-1-1,0 1 0,0 0 1,0 5 1,0 5-1,0 1-1,1-1 0,4 4-1,1-6 1,5 4 1,-4-7 0,2 0 0,1 0-1,2-3 1,3-2-2,3 0 0,-3 0-1,0-7-4,-6 2-5,-4 3-5,1-6-8,-3 5-9,-1-1-21,-2-4-53,-5 3-115,-13 0-71</inkml:trace>
  <inkml:trace contextRef="#ctx0" brushRef="#br0" timeOffset="104219.9518">20404 13292 839,'0'0'9,"0"0"1,0 0-1,0 0-3,0 0-2,0 0-2,0 0-7,0 0 2,0 0-10,314-147-7,-256 130-23,-5 5-47,-8 3-153,-7 5-59</inkml:trace>
  <inkml:trace contextRef="#ctx0" brushRef="#br0" timeOffset="106138.895">21679 13423 529,'0'0'18,"0"0"6,0 0 3,0 0 0,0 0-7,0 0-5,0 0-3,0 0-2,0 0 1,0 0-3,-24-169 2,32 152-3,0 2-1,0 5-4,1 1 0,-2 2-4,-2 4 3,4 3 5,-1 0-4,2 12 6,4 5-4,-5 3 0,-4 4-1,2 2-2,-4 3-1,4 0 0,-3 0 0,0-2-1,-1-1-1,-1-8-1,2 0 0,-2-7 0,-2-5 1,1 0-1,-1-6 1,0 0 0,0 0 0,0 2 3,0-1 0,0 1 1,0-1-3,0-1-1,0 1-2,0-1-1,0-1 1,2-11 2,2-6 1,1-5-1,1 0-1,2-4 0,3 0-3,-1-1 2,3 1 1,2 1 1,-1 2 3,1 3-1,-7 5 3,3 4-3,-3 7 1,-5 2-1,1 1-1,-1 2 3,5 2 0,1 8 4,0 5-3,-3-1-1,-4 1 1,2 3-3,-3 1 1,1-1-1,-1-2-1,-1-3 0,2-1-2,-2 0 0,0-7-2,4 7 1,-3-9-1,1 2-1,-1 2-2,-1-7-1,0 0 0,0 0-3,2 2 1,4-2 2,-2 0 0,6 0 3,3-10 3,-1-2 1,2-4 1,-1-1 3,1 1-1,0 0 4,-4 6 1,1 2 2,-4 1-1,-2 4-1,-1 1 3,1 2 2,3 2 0,1 9-1,3 4-3,-3-1-4,-3 3 0,-1-5-2,0 5 0,0-5-2,2-2 0,0 4-1,-3-6 0,2-1-2,0 0-1,-3-4-2,6 2-2,-5-3-1,0-1-3,1 2 1,-1-3 0,3 0 3,0-3 1,2-3 1,-3-1 0,-2 0 4,0-5 1,-1 4 1,-3 3 2,0-7 0,0 7 1,0-2 3,0-3 0,0 6-2,2-6-1,2 1-2,1 1-2,8-2 1,4 1 0,4-3-3,0 1-1,4 1 0,-1-1 2,-1-1 1,2-2 4,-3 2 0,-2-1 2,-2 1 0,-6 3-2,-5 6 4,-2 1 3,-5 2 0,0-2 2,0 2-6,0-1 0,0 1-3,-3 0 0,-10 0 2,-6 8-3,0 1 0,1 6-2,10-6 0,1 4-2,4 1-2,3 1 0,2 3-2,7-1 0,3-2 0,4-3 1,1 1-1,2-4 2,0-1 3,1 1 1,0-4 2,-6 2 0,-5-4 0,-1-3 2,-4 2 2,0 0 1,1-1 4,-5-1 0,0 0-2,0 5-1,-2 2-5,-3 0-1,-7 0 1,1 1 0,2-5-1,-1 1 1,3-2-2,2-1 0,1 1-1,-1 0-1,5-2-6,-1 0-5,1 0-2,0-10-1,6-4 3,4-8-1,6-2-5,0-3-8,2 0-5,1-3-2,-2-5 9,2-1 10,-3-3 13,3-3 15,0 1 13,-3 1 11,1 3 6,-3 4 3,1 5-3,-6 10-4,-5 7-9,-2 7-12,-2 4-7,4 0-2,0 9 2,3 11 3,-1 9-1,-1 10-3,-4 3-4,0 2-3,1 3 2,-2-1-4,4-2 3,1-3-4,0-5-1,0-4 2,-3-11 0,0-6 2,-1-10 4,-1-5 5,0 0 2,0 0 3,0 2-1,2 0-3,-2-2-5,0 1-5,1-1-3,2-13-3,5-4-1,3-9-4,4 1-7,0 0-12,3-2-20,1 0-47,1 2-158,-1 6-46</inkml:trace>
  <inkml:trace contextRef="#ctx0" brushRef="#br0" timeOffset="106759.9484">23823 12758 718,'0'0'9,"0"0"-1,0 0 2,0 0 0,0 0-4,0 0 0,0 0-1,0 0 3,0 0 0,-16 41-1,16 2-4,0 5-1,5 2-4,-1 0 0,1-1-6,-1-2-5,-1-3-7,1-3-15,-3-4-25,0-6-53,1-10-111,1-2-37</inkml:trace>
  <inkml:trace contextRef="#ctx0" brushRef="#br0" timeOffset="107408.5843">23758 13107 703,'0'0'13,"0"0"-1,0 0 1,0 0-3,0 0-5,0 0-5,0 0 0,0 0 0,0 0 0,0 0 0,132-93-1,-99 83 0,-3 3 1,-9 2-2,-1 3 1,0 2-1,-8 0-1,4 0 1,-4 7 0,-4 5 2,-1 0 0,-1 1 1,-6 4-1,0-5 1,0 6-1,0-6 1,0 2-3,0-2 2,0 1 2,0 0-5,0-3 4,0 1-4,6-3-2,-2-1 1,3-2-3,1 0-1,1-5 2,6 0-1,-1 0 4,4-3 2,-2-6-1,-3-4 4,0 1-3,0-2 4,-3 1 0,3-1 3,-4 4-1,-1 0 2,-1 4 0,-4 3-1,0 0 0,-3 3-1,0 0-3,0 0 0,1 0 1,1 0 1,1 0 2,1 8 0,-1 1-4,3 3 0,0 1-3,-3-4 1,0 4 2,1-4-3,0 1 2,1-2-5,-1-1 2,3 2-2,-4-6 2,4 2 0,-1-3-1,4 0 2,1-1 0,0-1 0,0 0 2,1 0-1,3 0 0,-5-1 2,4-6 0,0 3-2,-2-1 0,7-3 0,-5 1-3,4-3 3,1 1-2,1-2 2,1-1 1,-1-3-1,2-1 2,-1 1 0,-5-3 3,-4-2 3,-4 6 2,-8-1 6,0-2 2,-13 3-3,-9 2-1,-8 5-7,-7 7-5,-7 9-2,-3 11-6,-5 4-9,2 5-24,6 5-64,8 2-181,10 5-20</inkml:trace>
  <inkml:trace contextRef="#ctx0" brushRef="#br0" timeOffset="108272.635">19586 14279 554,'0'0'3,"0"0"3,0 0 5,0 0 4,0 0 3,0 0 0,0 0-1,0 0-1,0 0-1,230-343 1,-219 312 3,-5 2-3,-5 5 3,-1 3-5,-1 8 2,-8 0-5,2 7-1,3 3-4,-6 3-3,-6 0 0,-3 14 0,-6 10 2,5 13-2,4 11 1,5 8-3,5 6-3,3 4 2,3 0-5,7 0-1,5-5-7,-1-9-7,1-5-15,-1-5-20,-2-8-52,-1-3-90,-3-9-71</inkml:trace>
  <inkml:trace contextRef="#ctx0" brushRef="#br0" timeOffset="109193.0671">19632 14270 721,'0'0'2,"0"0"-4,0 0 2,0 0 0,0 0 0,0 0 0,0 0 0,0 0-1,0 0 1,0 0 0,298-152-1,-257 139 2,-3-1 0,-8 4 0,-9 3 0,-10 4 0,-5 1 2,-6 2 3,0-2 4,0 2 2,-1 12-5,-10 9 2,-7 4-5,-4 4-1,-1-1 0,0 1 0,1 0 1,1-4 0,3 1-6,2-3 2,8-8-5,2 1 2,3-8-2,0-3-2,3 5 0,0-5-1,6 1 2,3 0 1,2-6 0,9 0 0,3-6 1,5-8 0,-1-3 1,0-2 1,-3-2 3,1-3 0,-4 2 2,-2 0-1,-2 0 2,-5 7 0,-3 6 1,-7 6-2,-2 3 0,0 0 1,0 0-2,2 0 1,-1 0 0,2 0-2,0 2 2,0 0 0,2 7-1,-5-2-3,4 3-2,-1 2 0,1-2-5,3 0-1,-1-3-3,0 1-5,7-6-1,-4 3 0,2-5-1,8 0-2,-3-7 1,6-3 6,-2-5 4,-3 1 9,0 0 5,-5 3 5,1 2 4,-7 3 3,-3 3-1,0 0 2,-3 3-2,0 0 0,0 0-1,3 0-3,-2 0-2,1 2-4,1 4-2,0 3-2,0 2-3,0-4 1,-1 2-2,1-5 0,3 3 0,-3-4 1,4 1 1,3-1-1,-2-1 1,3-2-1,0 0-1,0 0 3,-1 0 0,2 0 1,-7 0 0,5 0 1,-3 0-2,2 0 1,0 3 2,-5-1-2,6 1 3,-6-3 0,1 2-1,3 1 0,-2-3 0,6 0-1,5 0-1,-4-8 2,6-2-1,-2-2-1,-3-3 3,2-2-2,-2-1-2,1-1 1,0-1 1,-2-4 0,-1 4 1,-1-4-1,-4-1 0,-1-1 0,-2-1 0,-2-3-1,-2-2 1,0-2-1,0 0-3,-5 2 3,1 1-3,-1 10 3,3 9 3,2 7-1,0 5-1,0 0-4,0 0 1,-3 2-1,-3 13 2,2 8 3,0 10 2,1 3-5,3 2 3,0 1-6,3-3 0,2-3 3,5-3-4,-1-1-2,1-5-6,3 0-4,-3-4-6,-1-5-13,1-3-13,-1 0-28,-2-5-52,4 2-85,-3-2-13</inkml:trace>
  <inkml:trace contextRef="#ctx0" brushRef="#br0" timeOffset="109757.79">20975 13733 610,'0'0'34,"0"0"-11,0 0-10,0 0-4,0 0-2,0 0 2,0 0-1,0 0-7,0 0 1,4 198-3,-1-154-1,0-1 1,2-4-2,-1-5 2,0-5-2,-1-7 2,2-5 1,-3-7 0,0-5 0,-1 1 0,-1-6 3,0 0 1,0 0 3,0 0 1,2 2-3,-2-2 0,0 0-1,4-9 0,-1 0 2,4-4-3,-2 6 1,3 0-2,-1 0-1,-2 4 2,4-2-3,-4 5 3,7 0-2,1 0 0,-3 3 0,2 2-2,-2-1 0,-2 1 1,1 0-3,-2-2 2,2 1-1,-5-1 0,-1-1 0,-3-2 0,7 0 2,2 0-1,2 0 1,1-6 1,-5 2 0,-1-5-1,3 4 1,-3-2-1,-1 0 2,3-1-2,-2 3 2,-2 1-1,4 4 3,0 0 4,2 14 1,3 12 5,-3 10-3,-3 10-2,0 8-5,1 6-2,-3 0 0,3 0-2,2-5 2,-3-4-1,-1-9 0,-3-5 8,-2-15 11,-1-3 4,0-4 3,-6-8-2,2 1-13,-8-6-3,-2-2-3,-6-7-2,-5-6-1,5-6-3,3-3 1,6-7-5,6-5 0,5-5-6,2-6-16,13-8-12,10-7-35,8-4-81,6-4-148,9 3-8</inkml:trace>
  <inkml:trace contextRef="#ctx0" brushRef="#br0" timeOffset="112078.7262">21808 13980 806,'0'0'-1,"0"0"-1,0 0 2,0 0 1,0 0-3,0 0 3,0 0 0,0 0 0,0 0-1,0 0 0,107 167-1,-99-129-1,0-2 1,-1-2-2,-1-5-2,1-2 2,-2-10-3,-1-7 2,-1-3 0,-2-2 0,1-2 1,0 2 2,-2-5 2,2 0 0,2-11 1,3-6-1,1-6 0,-1-5-1,2-1 2,1-1-1,0-2 1,1 2 0,4 1 1,-1 5 1,2 2-2,-1 6 0,-2 8-1,-8 1 0,4 7 1,1 0 0,2 7 1,1 10-1,-4 0 0,-1 5 1,-2 2-3,-3 1 0,-2-1-1,1-6-2,-2 0 1,0 1 0,0-7 0,0 1 1,0-6 0,0-7 0,0 0 1,0 0 0,0 0 1,0 2 0,0 0-3,0-1 0,0-1 1,0 0-2,0 0 3,0-13-1,5-9 2,3-3-1,2-1 1,3 0-1,0 4 2,2-2-2,1 7 0,0 3 1,-5 4 1,-5 5 0,1 3 0,4 2 1,-1 5 0,4 7 2,-3 2-2,-2 6 1,-4-1-3,2 3 0,-3-3-1,0-4-1,0 0 0,-2 0-1,2-5 0,0 3 2,1-4-2,-4-6 0,5 2 0,0 0-2,-2-5 0,6 2 2,3-2-3,3-2-2,4-6 0,-1-4-1,-3 0 1,1-2 3,-2-1 1,0-2 2,-1-1 2,-2 1 0,0-3 1,-1 3-1,0-3 3,-4 6-1,-2 2 3,-3 2 3,-2 5 2,2 0 2,-2 5-3,0 0 0,0 0-2,0 0-3,0 0-3,-10 0-3,-5 3 1,-1 7 0,4 4-1,4-2 1,5 2-4,2-6 1,1 6-1,0 2 1,3 0-5,4 3 2,2-4-3,-1-4-1,3-4-8,-2-1-7,3-4-8,7 1-7,-3-3-5,7 0 0,-6-5 6,2-3 9,-2 0 12,-2-5 8,0 0 8,-1-1 6,-1-3 7,0 0 3,0-4 5,0-1 0,-3 2 5,0 0 4,-1 6 5,-5 6 1,-1 4-4,-3 4-1,0-1-11,0 1-7,0 0-4,1 0-3,-1 0-1,0 1 2,0 11-4,0 8-1,0-1-1,-1-2-2,-1-2 0,2-3 1,0 2-2,0-2 2,0 0-2,0-6 2,0-1-1,0-5 1,0 0-1,0 0 1,0 2 1,0 0 0,0-2-1,0 1 0,0-1 0,0 0 1,0-6 2,0-4 1,5-7 0,2 1-2,3-4 1,0 1 1,1 4 0,1 0 0,-1 4 0,-1 2-1,-2 5 2,-5 1-1,2 1 3,-1 2-1,3 2 0,3 6 2,-1 2-3,-5 2 0,0 5-1,-2-5-2,1 5-2,-1-4 1,-1-2 0,1 1 0,-2-7-1,0 0-2,0 0 0,4 0-1,-4 0 0,1-2 1,-1-3 0,0 0 2,4 0 1,1 0 2,4 0 0,-2-3 1,3-4-1,-1 2 1,-2 0-1,3 0-1,-6 3 2,5-1-2,-5 1 0,1 2 1,5-3-1,-5 1 1,0 0-1,5-1 2,-5 1-2,3-3 0,1 3 0,-4-4-2,4-1 2,-3 0 0,1-5-1,-3 2 0,2-4 1,-1 0 0,-1 3 2,-1-7 3,-1 1-3,0-1 0,1-6 0,-2 2 1,1-4 3,-1 1 0,2-2-4,2 0 4,-1 1-4,1 2 4,-1 7-1,1 3-1,-2 5-1,-1 4-2,1 0-1,-3 5 0,3 0 1,1 0 4,6 12-1,0 5 4,-4 4-3,-2 6-2,-2 2 3,0 0-7,-2-1 4,0-2-1,2-7-3,-1-2 2,-1-5-1,0-7-2,2 2 2,-2-7-1,0 4-1,0 0-1,0 1-1,1 1 0,2-5 2,1 1 2,-1-1 0,9 1 0,1-2 1,0 0-1,7 0 0,-3 3 1,-3 2-2,-1 1 1,-2 2-2,-3 2 1,-3-1 0,1 5 0,-4 0 1,-2 1 1,-2 4 0,-5-4 3,-7-3 1,-1 0 1,-1-3 0,2-5-2,-1 2 1,4-3-3,0-1 2,1 1 1,6-3-1,-2 1 1,3-1-3,0 0-3,0-3 0,3-5-1,3-4 1,13-5 2,5-3-2,3 1-1,2 0 0,1 2 0,-1-1 2,2 1 0,-5 2 1,0 3-1,-1-1 1,-10 6 2,-1 2 1,-7 5 3,-4 0 2,0-3 3,0 3 1,2 0-5,-2-1-1,1 1-4,-1 0-1,0 0 1,-9 1-2,-2 7 0,-3 2-1,4 0-2,2 0 0,4-2 0,1 3-2,0-1 1,3-1-1,0 7 0,3-9-1,4 5-2,5-4-3,-4-1-1,6 0-4,-3-4 1,4-3 1,2 0 3,-1 0 5,0 0 2,-3-8 3,0-1 1,-3-3 1,7-1-1,-2-1 2,0-1 0,-2 0 0,2-2 1,-1 1 2,-3-1-1,0 7 2,-5 3 1,-3 5-1,-3 2-3,0 0 0,0 0-2,0 0-2,3 0 1,-2 0-1,1 0-1,-1 0 1,4 0 0,-1 0-1,0 2 2,3 5-2,-4-4 0,5 2 1,-3 0-1,3-2 0,0 2-1,-5-4-1,7 1-1,2-2 1,-2 0 2,7 0 1,-1-8 1,0 1 0,2-2 0,2 0 1,0-1 2,3 1 0,0 1 1,-4 3 0,-2 3 0,0 2 0,-6 3-2,6 9 2,-10 4-2,-5 5-2,-2 5-1,-9 4-5,-11 2-6,-9 0-24,-7 2-38,-6-1-198,-6 2-50</inkml:trace>
  <inkml:trace contextRef="#ctx0" brushRef="#br0" timeOffset="115038.3849">19378 15291 369,'0'0'40,"0"0"9,0 0-2,0 0-6,0 0-9,0 0-7,0 0-1,0 0-1,0 0-2,-16 0-2,14 0-2,1 0-3,-2 0-2,3 0-3,-2 0-3,1 0-1,1 0 1,-1 0 2,1 2-1,8 1 1,11-2-1,7 3-4,4-4 0,4 1-1,0-1-1,3 0 0,-1 0-1,4 0 2,-2 0 0,-1 0-1,-1 0 1,-2 0-2,-1 0 0,-7 0 0,-8 0 0,1 0 1,-8 0-1,-5 0 2,-2 0-1,-4 0-1,0 0 0,0 0 2,3 0 0,-2 0 3,2 0 1,-2 0-4,1 0 1,-2 0-2,3 0-1,-2 0-4,1 0-4,-1 0-7,-1 0-12,2 0-22,-1 0-26,1 0-64,5 0-121,6 0 6</inkml:trace>
  <inkml:trace contextRef="#ctx0" brushRef="#br0" timeOffset="115606.5651">20039 15011 599,'0'0'24,"0"0"6,0 0 6,0 0-1,0 0-7,0 0-9,0 0-7,0 0-2,0 0-4,0 0 0,-35-18-2,35 18-1,-2 0-2,2 0 0,-1 0 0,1 0 0,0 0 0,0 0 1,0 3-1,7 5 1,3 1 1,0-2-3,1 3 1,1-3 0,0 2 1,1-1-3,-1-1 2,-1-2 0,1 2 0,-5-2 2,6 3-2,-5-4 1,0 0-1,1 0-1,-1 3 2,1-1 0,-3-2-1,1 2 2,-3-2 0,2 0-2,-3-1 3,0 0 0,0 0-1,-2 0 3,1 1 0,-1-1-1,2 8 3,-3 0 3,0 6-6,-3 4 5,-1-3-7,-7 1-2,-1 1 0,-5 0-1,-1 2-1,-1-1 0,-1 0-3,0 0-4,3-1-4,0-1-14,4 1-5,2-4-14,5 2-26,3-6-69,3 5-144,0-7 1</inkml:trace>
  <inkml:trace contextRef="#ctx0" brushRef="#br0" timeOffset="118498.2612">20974 15083 442,'0'0'24,"0"0"5,0 0 4,0 0-4,0 0-7,0 0-9,0 0-6,0 0-3,0 0 1,7-7 0,-7 7 0,1 0-2,-1-1 1,0 1-1,0 0 2,2 0 0,-2 0 1,0 0 1,0-2 2,1 2 0,-1 0 0,0 0-1,0 0 1,0 0 0,0 0 0,0 0-2,0 0-1,0 0-1,2 0 0,-2 0-2,0 0-1,0 0-1,0 0 2,0 0 0,0 0-1,0 0 1,0 0-1,0 0 0,0 0 1,0 0 0,0 0 2,0 0-2,0 0 1,0 0-1,0 0 1,0 0-1,0 0 1,0 0-3,0 0 1,0 0 0,0 0 0,0 0 1,0 0 0,0 0-1,0 0 1,0 0-1,0 0 1,0 0-1,0 0 0,-2 0 0,1 0-1,-5 0 2,-1 2 0,-5-1-2,2 2 2,-3-2 0,1 2 2,-2-3 2,-4 0 1,6 0 1,-6 0-1,7 0 0,-1-4-2,1 1 0,-2-2 0,2 0-1,7 2-1,-5-2-2,7 1-1,-3-6 0,2-5-2,3-2-1,2-7 2,11 4-2,1-1 3,5 3-2,2 1 1,1 5 1,0 3-2,1 2 1,-4 7-1,3 3-2,-2 10 3,-3 6 2,1 7-2,1 5 2,-4 1-1,-1 4-1,-5-1-1,-1-1 1,-4 0 3,-3-2-5,-1-3 6,0-4-3,0-1-1,-5-5 3,-3-1-3,-3-3 3,-1 1-1,-3-4 1,4-3-1,-2-1 0,-1-3 0,4-1 0,-6-1 1,6 1-2,-1-4 1,0 0-1,1 0 1,1 0-1,1-1-1,0-5 0,3 0 0,0-2-1,2-1 0,-1-2 0,4-1 0,0-3-2,0 4 1,6-4 1,3 6 0,-2 4 4,7-2-4,-4 6 0,4-1-1,6 2 1,0 0 2,4 2-2,-2 3 2,0 1-1,-1 1 0,-3 0 1,-1 1-1,-5-4-1,1 2 1,-5-1-1,1 0 0,1-1-2,-3 1 0,2-1-1,0-1-1,1 2-3,-2-2-7,1 0-6,3-1-4,-3-1-4,1-1-2,8 0-2,0 0-9,5-5-13,-3-2-39,2-1-82,-2-2-84</inkml:trace>
  <inkml:trace contextRef="#ctx0" brushRef="#br0" timeOffset="118963.0771">21747 15226 752,'0'0'10,"0"0"2,0 0-2,0 0 0,0 0-7,0 0-2,0 0 2,0 0-5,0 0 8,0 0-5,52-156 5,-37 126 2,0-2 1,-1 0 0,1-2-2,-3 3 1,-3 0-1,-3 9 1,-2 3-1,-4 6 0,0 8-1,0-4 0,0 6 0,-4-2-4,4 2-2,-5 3-2,-1 8 0,-2 12 0,0 9 1,4 5-1,4 1 2,0 1-2,7-1 2,4-3-3,2 0 4,4-3-2,0-3 0,-1-3 5,0-4-4,-3-3 3,-3-4-3,-4-4 1,-3-3-1,-3-5 2,0 7 2,0 2-3,-9 5 2,-4 6-2,-3-5-3,-3-4 3,-2 1 0,-1-1 0,3-2-1,-1-1-2,8-2-3,0 0-6,4-2-8,4-2-11,1 1-12,3-3-18,-2 0-39,2 0-90,0 0-91</inkml:trace>
  <inkml:trace contextRef="#ctx0" brushRef="#br0" timeOffset="119151.0571">22119 14748 793,'0'0'11,"0"0"-7,0 0 2,0 0 0,0 0 1,0 0-1,0 0-2,0 0-5,0 0 0,0 0-4,47 238 0,-42-192-7,-2-2-5,0 0-13,1-2-23,-3 0-33,1-6-53,-2-6-85,0-10-30</inkml:trace>
  <inkml:trace contextRef="#ctx0" brushRef="#br0" timeOffset="119517.5906">22158 15208 618,'0'0'31,"0"0"-6,0 0-1,0 0-9,0 0-4,0 0-3,0 0-2,0 0 1,0 0-2,0 0 1,127-125-2,-115 139 0,1 1 0,-2 5 2,-4 0-5,-2 0 3,-2-5-4,0 2 0,-3-5 1,0-5-2,0 6 1,0-8-3,0 1 1,0 1-1,0-7-1,0 0 3,0 0-2,0 1 2,1-1-2,-1 2-1,7-2 1,2-10 2,2-4 2,7-6-3,-4 1 5,4 0-2,-2-1 6,1 5 7,-1 1 0,-5 5-1,-3 3 0,0 4-7,4 2-1,-1 2-1,4 5-2,-5 7 4,-1 1-6,-2 3 2,-2 0-3,0 0-3,-2-3-1,1 2-6,-1-7-4,0 2-8,2 2-9,-1-4-15,6 2-27,-3-4-44,6 0-59,-4-4-47</inkml:trace>
  <inkml:trace contextRef="#ctx0" brushRef="#br0" timeOffset="120598.6857">22759 15165 516,'0'0'69,"0"0"-10,0 0-7,0 0-10,0 0-9,0 0-10,0 0-9,0 0-5,0 0-3,0 0-1,-40-48-1,25 61-2,5-3-1,3 3 2,2-4-5,4 4 5,-1-4-5,2 2-1,0 1 0,0-3 1,2 0-1,-1-6 2,2 2-1,-3-5 0,0 0 2,6 0 1,0 0-1,5 0 1,3-8-1,-8-1 2,5-3 0,-4-1 1,0-3-1,2-6-4,1-1 4,0 1-3,1-3 2,1-1 1,0-6-1,1-2 1,-1-3-1,-2-1 2,0 2-2,-3 2 3,-3 10 3,-2 11 3,-1 6-1,-1 7-2,0-1-3,0 1-4,0 0 0,-4 11 2,-8 16 0,-2 9-1,1 7 2,-1 4-7,5 1 5,1 1-2,3-5 1,4-2 4,1-3-7,0-5 4,4-5-6,3-4-1,-1-9-1,0-2-2,1-5 1,1-4 1,1-1-1,0-4 2,1 0 2,-2 0 2,6-6 2,-3-6 2,4-3-2,-3-3 1,-4 0 1,4 0 1,-3-5-1,0 2-1,0 1 3,-3 3-3,-3 9 6,1 4 1,-4 4-3,0-2-1,0 2-2,1-1-4,-1 1 1,2-2 0,-2 2 2,1 0 0,1 0 1,-1 3 2,2 8-5,-2-2 5,1-5-8,1 6 1,-2-5-2,0-1 1,1 2 2,-2-6-3,0 0 3,0 0 1,2 1 2,-1-1 3,1 1-3,-2-1 1,1 2-1,-1-1-1,2 1 0,-2 0 2,4-2-1,-3 1 1,0 0 0,5 2-1,-1 0 0,-2-1-3,7 2 2,-5-1-1,0-3 0,-1 3 0,2-3 0,3 0 2,2-3 0,2-4-1,-1-2 1,-7 1-5,4-4 5,-3 0-2,-1 3 2,0-7 1,-1 0-1,1 0 0,-1-9 0,-1 0 0,1-4 0,-1-3 0,3-3 0,-2-3 0,1-2 0,1-2 1,-1 4-1,1 1 1,3 6-2,-4 8 1,1 7 0,-1 5-1,-4 6 1,2 3-1,0 2 4,4 2 2,0 12 3,4 8 1,-3 9 0,-2 5-4,-2 3 0,1 3-2,-2-3 0,1-2-2,-1-2 0,2-6-1,-2 0 0,0-9-1,2-4 0,-3-3 0,1-5 2,0 3-3,-1-7 1,1 4 0,-1-5 0,0 0 0,5 4-1,-3-4 2,2 4-1,2-2 2,-2 0 0,2 0 2,-2 1-2,0 1 2,-2 0-3,2 1 0,-1 1-1,1 7 2,-4-8-1,1 9 1,-3 0-2,0 2 0,-6 2 0,-7-2 0,1 0 1,-6-1-3,1-1 1,-4-2-1,-4-2-2,2 0-1,-3-2-5,0-2-7,-1-1-9,-1-2-13,2 0-11,-1-5-37,1-1-87,1-1-123</inkml:trace>
  <inkml:trace contextRef="#ctx0" brushRef="#br0" timeOffset="120783.9066">23194 14941 880,'0'0'21,"0"0"4,0 0-6,0 0-9,0 0-2,0 0-2,0 0-3,0 0-1,0 0-1,413-225 0,-395 217-2,-8 3-1,-5 3-4,-5 2-11,0 0-20,0 0-33,-15 4-90,-8 9-153,-12 5-6</inkml:trace>
  <inkml:trace contextRef="#ctx0" brushRef="#br0" timeOffset="122148.0202">19482 16199 755,'0'0'23,"0"0"4,0 0 2,0 0-2,0 0-8,0 0-8,0 0-5,0 0-2,0 0 1,-21-11-1,33 11 1,10-1 1,5-2-3,5 0 2,1-1-4,0-1-2,2-1 3,0-2-1,-3 2 0,-2-1 0,-4 0-3,-9 5 0,-6-1-2,-6 3-6,0 0-9,1 0-12,-1 0-12,1 0-20,-6 0-42,0 0-82,0 0-100</inkml:trace>
  <inkml:trace contextRef="#ctx0" brushRef="#br0" timeOffset="122403.8115">19800 15949 742,'0'0'4,"0"0"1,0 0 5,0 0 5,0 0 2,0 0-6,0 0-3,0 0-1,0 0-1,113 51-3,-93-31 0,-2 3-1,-4 3 1,-3 1-1,-5 3 2,-5 2-3,-1 1-2,-6-2-1,-6-1 0,-5-1-3,-1-2 1,-2-1-2,-2-2-1,2 4-6,-2-5-4,2 1-5,-2-2-16,0 0-13,5-3-42,-1-2-100,6-5-71</inkml:trace>
  <inkml:trace contextRef="#ctx0" brushRef="#br0" timeOffset="123199.291">20699 16027 568,'0'0'16,"0"0"2,0 0 5,0 0 4,0 0-5,0 0-7,0 0-2,0 0-3,0 0 0,0 0 1,0-2 0,-1 2-1,-4 2-1,-3 6-1,-6 1-4,7-4 1,-4 2-1,3-2 2,3-4 1,-5 1 1,4-2 1,-8 0 0,5 0-1,1-3 0,0-8-2,2 2-3,3-5-4,3-5 1,0-1-1,9-2 0,-1 1 1,4 4-1,-2 9 1,2 0 1,-3 5-1,2 3 0,5 2-1,-2 12 4,2 5 3,-3 6-3,-6 6 2,-1 3-3,-6 2-1,0 3 1,-1 2-1,-8-4-1,-4-2 1,0-3 0,-3-3 2,-1-5 0,0-2 1,-1-6-1,1 0 0,4-7 1,0-2 1,6-2 0,2-1 1,2-3-2,3-1-1,-1 0 0,1 0 0,-2 0-2,1 0-1,1-1-1,0-12-2,3-4 3,6-3 0,2 4 0,4 4 1,-5 4 0,7 3 1,-1 5-2,1 0 0,3 3-1,0 6 1,-1 1 1,-2 4 2,-2-1-4,0-1 1,-2-5 0,-3 3-2,0-1 1,-3-4-1,3 5-4,-2-5-1,1 0-11,-1 1-9,4-1-19,-2-3-23,1-2-43,4 2-123,1-2-51</inkml:trace>
  <inkml:trace contextRef="#ctx0" brushRef="#br0" timeOffset="123622.1133">21441 15816 790,'0'0'9,"0"0"1,0 0 3,0 0-1,0 0-3,0 0-6,0 0-1,0 0 4,0 0-2,0 0 1,-117 58-5,112-27-3,4-3 2,1 2 2,3 0 2,8-3-1,5 0 1,3-2-2,3-3 0,2 0 1,-1-2-1,-1 2-1,0-3 1,-2-2-2,-6-3 2,-4-4-2,-4-3 2,-4 2 0,-2 0 1,-3 4 0,-10 4-1,-3 0 0,-6-4-1,-2 3 0,-4-4-2,2-2-2,3 0-4,6-3-5,7-4-7,0-1-10,5 0-12,-4-2-19,2 0-55,4-7-155,3-6-9</inkml:trace>
  <inkml:trace contextRef="#ctx0" brushRef="#br0" timeOffset="124285.884">21635 15777 810,'0'0'4,"0"0"-2,0 0 5,0 0-4,0 0-2,0 0 1,0 0-4,0 0 1,0 0-2,17 409-1,-11-367 2,1-4 1,0-4-2,2-9 4,-5-6-2,-1-9-1,-2-6 1,-1-4 1,0 0 0,0 0 2,2 3 0,-2-3-1,1 0-1,1 0 1,2-8-1,2-9-1,2-7 2,0 3 1,1 2 1,0 1 1,-2 7 1,3 2-2,-3 1-2,3 5-1,0-1 1,0 4-4,4 0 1,0 4 1,-2 2 0,-1 3 1,-3 4-2,-4-6 1,7 5-4,-4-1 1,-1-4-2,0 5-3,4 0-4,-6-7-5,5 5-3,-2-6-4,1-1-6,1 0-5,2-3 1,4 0 3,-2-3 3,5-4 4,-2-4 2,-1 0 8,0-3 7,1-1 10,-2-1 15,2-1 4,-3 0 11,-1 7 2,-2 0-2,-4 2-3,-3 4-2,1 1-7,-4 3-2,0 0-3,0 0-3,3 0 2,-2 5 2,-1 7-2,0 8-4,0 1-1,-1 8-4,-5-5-1,2 1-3,1-8-2,1-3-1,2-2 0,0 0 1,0-1 0,0-7 0,2 1 0,-2-5 2,0 0 0,0 0 3,1 0 2,5 0 1,2-2 1,-2-5 1,3-8 1,-6-2 0,-1-3-1,-1-6 0,-1-1-2,0 2 1,-1-2-2,-6-3-3,2-4-3,-3-2-2,-1-3 0,0 0-1,-1 1-6,-2 1-2,1 4-9,2 8-13,3 12-21,2 1-74,4 7-157,0-2-18</inkml:trace>
  <inkml:trace contextRef="#ctx0" brushRef="#br0" timeOffset="124688.3497">22371 16243 736,'0'0'0,"0"0"2,0 0 4,0 0-2,0 0 0,0 0-2,0 0 3,0 0 0,0 0 3,0 0 2,51-127 2,-51 124 0,0 3-3,0-1-2,2 0-3,-2 1-2,0-2 0,0 2-2,-7 7 0,-4 6 1,0 6-2,4 0 0,2-2-2,4-2 2,1 0-2,0-6 1,3 5 2,0-5-2,4-3 0,-1 0-1,-2-4 1,-1 1 1,3-3 2,4 0 0,-1-2 2,6-5-2,-5-2 1,2-2 0,1-5 1,0 0 0,-1 2 0,-4 5-1,2-1 1,-2 6 0,-5 1-1,1 1 1,0 2-2,5 0 2,1 2 1,2 8-3,-3 0-2,-5-1-2,4 6-6,-3-3-7,-2-2-20,0 5-36,-1-6-126,1 2-98</inkml:trace>
  <inkml:trace contextRef="#ctx0" brushRef="#br0" timeOffset="125049.3495">23059 16058 793,'0'0'5,"0"0"-3,0 0 3,0 0 0,0 0 2,0 0 4,0 0 3,0 0-2,0 0-1,0 0-4,109-33-5,-70 25 2,2-1-3,1 1-2,-2-1-3,-2 1-5,-3 1-4,-5 1-9,-8 2-13,-10 1-22,-7 2-34,-5 1-75,0-1-115</inkml:trace>
  <inkml:trace contextRef="#ctx0" brushRef="#br0" timeOffset="125238.0185">23294 15824 788,'0'0'4,"0"0"3,0 0 10,0 0-5,0 0 0,0 0-7,0 0-4,0 0 1,0 0-1,45 234-2,-38-200-2,-3 2-3,-2-2-4,1-2-4,-2-3-15,2 0-17,0-3-43,3-2-110,-3-7-86</inkml:trace>
  <inkml:trace contextRef="#ctx0" brushRef="#br0" timeOffset="125467.0804">23913 15677 807,'0'0'9,"0"0"3,0 0 5,0 0 0,0 0-4,0 0-4,0 0-1,0 0-8,0 0 3,0 0-6,20 280-4,-21-237-4,-1 0-10,1-4-7,1-1-17,0-5-23,4-4-82,5-5-134,-2-10 6</inkml:trace>
  <inkml:trace contextRef="#ctx0" brushRef="#br0" timeOffset="125949.3538">24311 15808 802,'0'0'10,"0"0"4,0 0 8,0 0-5,0 0-3,0 0-8,0 0-3,0 0 1,0 0-1,0 0-1,-19 219-2,19-203 0,0-4-1,0-6 2,0 0 0,0-6-1,0 0 3,0 0 0,0 2 1,0-1 0,0 1 0,0-2-1,0 0-1,0 0-1,-7-10-1,1-3-2,-1-7 1,0-1 2,3-1-1,0-3 2,-3-3 0,2-4-2,-2-1-6,1-4 6,-2-4-5,1-3 5,1 4 4,-2 2 0,4 4 4,-1 12 0,2 8 3,3 7-2,0 7-5,-2 0-2,2-5-3,0 1 2,5-3-1,2 1 1,6 4 0,7 2 0,0 0 1,9 5 0,-1 2-1,-2-2 0,-2 2 0,1-2-1,-1-2 1,-2 1 0,-5-2-2,1 1 1,-5-3-1,-2 0 0,2 0-2,-7 0-2,0 0-2,-6 0-9,0 0-14,0 0-15,0 0-38,0 0-66,0 5-151,-2 2-4</inkml:trace>
  <inkml:trace contextRef="#ctx0" brushRef="#br0" timeOffset="126140.1429">24235 16005 842,'0'0'19,"0"0"5,0 0 2,0 0-3,0 0-10,0 0-3,0 0-5,0 0-1,0 0-1,0 0-3,486-42-1,-445 42-3,-11 3-7,-11 2-21,-15 10-49,-5 4-224,-26 3-38</inkml:trace>
  <inkml:trace contextRef="#ctx0" brushRef="#br0" timeOffset="126899.2289">19680 17452 848,'0'0'7,"0"0"0,0 0-2,0 0 6,0 0 5,0 0-2,0 0-4,0 0-1,0 0-7,146-51-1,-96 39 2,2-1-5,-1 0 0,-2 4-2,-4 2-3,-9-1-7,-7 5-9,-11 1-12,-7 1-16,-5 1-16,-6 0-32,0 0-56,0 0-118</inkml:trace>
  <inkml:trace contextRef="#ctx0" brushRef="#br0" timeOffset="127122.2146">20105 17154 716,'0'0'15,"0"0"7,0 0 4,0 0 0,0 0-4,0 0-5,0 0-1,0 0 8,0 0-11,0 0 2,169 158-7,-163-123-6,-4-1 2,-2-2-2,-5 4-2,-8-2 0,-4 1-1,-4 2-2,-6-2-3,2-2-12,-2-3-2,1-3-14,1-1-13,0 0-37,1-4-74,5-5-119,2-10 7</inkml:trace>
  <inkml:trace contextRef="#ctx0" brushRef="#br0" timeOffset="127746.7144">21296 17082 704,'0'0'-3,"0"0"1,0 0 2,0 0 2,0 0-1,0 0 0,0 0 1,0 0 3,0 0 0,0 0 3,-111 44 3,102-37 5,0-4 3,5-2-2,-1 2-3,-1-3-4,1 0-3,-5 0 1,-1-10-4,3 3-1,1-8 2,4-2 0,3 0 0,0 1 2,0 1-3,2 8 1,1-3-3,4 4-1,0 5-4,6 1 4,-1 6 3,3 12 2,-1 6 2,-3 8-4,-4 9 4,-3 0 4,-2 2-5,-2 3 4,-3-4-9,-6-5 0,-2 0 5,-2-3-2,-4-5 5,-2-4-2,-1-4-2,1-5 0,3-6-2,-1-4 0,6 0-1,4-6 4,4 2-3,3-2-1,-1 0-1,1 0-2,-7 0 0,5-2-3,1-10 0,1-3 4,3-5-1,14 0 3,0 3-3,5 5-1,0 5-1,-1 2 3,0 3 0,0 2-2,1 0 3,-2 7-4,3 3 3,-3 2-2,0 2-5,-2 1 1,-2 2-3,-4-2-9,2-1-10,-1 1-12,0 4-11,1-5-16,1-2-23,-2-4-55,4-6-83,4-2-37</inkml:trace>
  <inkml:trace contextRef="#ctx0" brushRef="#br0" timeOffset="128068.7853">21785 17065 624,'0'0'58,"0"0"-12,0 0-12,0 0-8,0 0-12,0 0-7,0 0 1,0 0 0,0 0-2,-54 29 3,46-3-1,2 2 2,6 1 4,0-1-5,7 4 9,4-4-9,6-6-1,0 3 0,-1-7-4,2 0 4,-1-3-4,-2-1 0,-6-5-3,-3-1 3,-3-6 1,-3-2-1,0 0 2,0 7-2,-2 6-1,-6 1 1,-6 5-4,-3-2-3,-1-4 1,-1-4 1,3-3-3,1-2-4,4-1-9,1 2-6,-1-2-10,7-1-11,-1 0-26,5-2-30,5-7-58,8-10-80,6-8-16</inkml:trace>
  <inkml:trace contextRef="#ctx0" brushRef="#br0" timeOffset="128678.6133">22012 16898 757,'0'0'17,"0"0"1,0 0 3,0 0-2,0 0-5,0 0-4,0 0-7,0 0 2,0 0 7,0 0-6,-4 360 5,9-312-3,-1-5-12,1-3 4,-1-6-1,-1-10-4,2-5 5,-4-6-5,0-11-1,1 5 4,-2-7 2,0 0 2,0 0 0,2 0-5,1 0 0,1-12 0,5-8 1,1-6 0,4 0 1,-1 3 3,0-1 0,0 8 1,-3 4-2,-3 4 0,-4 6 2,-3 2-1,4 0 0,7 0-1,1 5 0,-1 1-1,-1 3-1,-3-1 0,-1-1-1,-2 1 2,2 1-1,-2 1-1,2-2-4,0 4-3,-1-5-7,1 3-12,0-3-18,2 1-15,-3-4-17,6-4-11,1 0-15,9 0 4,2-10 19,-4-1 45,-1-2 49,-2-1 35,-4 1 29,-5 2 8,0 0 10,-1 4-10,-6 2-4,4 2-22,-4 3-16,0 0-18,0 0-12,0 0-2,2 0-3,-2 3 1,0 9 0,-2 5-4,-2 1-4,2-1 1,1-5-2,1 0 1,0 2-1,0-4-3,0 2 2,1-7-2,1-2 1,-2-3 1,0 0 3,6 0 2,2 0 5,5-8-6,-1-6 3,-5 6 1,-3-8 1,1-4 3,-2 1 0,-1-11-4,-2 1-1,0 1-2,0-4-13,-1 3 2,-8-2-4,2 4 6,-3 1 3,-3 5-3,3 5-20,-2 9-19,-6 0-51,8 4-165,-8 3-53</inkml:trace>
  <inkml:trace contextRef="#ctx0" brushRef="#br0" timeOffset="129067.8414">22936 17231 903,'0'0'5,"0"0"1,0 0-8,0 0 1,0 0 4,0 0 7,0 0-6,0 0-1,0 0-1,0 0-11,253-44 7,-209 35-3,-6 1 0,-6 3-5,-13 2-6,-6 1-8,-7 2-12,-6 0-14,0 0-29,0 0-63,0 0-95,0-5-38</inkml:trace>
  <inkml:trace contextRef="#ctx0" brushRef="#br0" timeOffset="129249.5118">23135 16982 752,'0'0'54,"0"0"-18,0 0-11,0 0-11,0 0-8,0 0-2,0 0 2,0 0-1,0 0 3,0 0-5,22 119 1,-11-75 7,-2 0-7,0 1 2,-3 1-6,-1-2-14,-3 0-10,-1-1-16,3-2-25,1-5-70,1-8-145,0-9-18</inkml:trace>
  <inkml:trace contextRef="#ctx0" brushRef="#br0" timeOffset="129808.5965">24053 16752 826,'0'0'-3,"0"0"5,0 0 4,0 0 0,0 0-5,0 0 1,0 0-1,0 0 0,0 0 2,-123 163 1,102-151 2,-1 0 3,7-5 1,0-6-2,6 3-2,5-4 0,-6 0-3,5 0-1,1 0-1,0-5-2,4-9 1,0-3-1,4-10 0,7 3 1,1 0-1,4 2 4,1 6-3,2 4 2,-6 5 3,1 4-4,1 3 2,-1 7 1,2 8-2,-1 7 4,-8 8-1,-3 7-1,-2 1 0,-2 3-3,-6 0 1,-4 0 3,-2-2-4,-4-5 2,-4-2-1,-1-2 2,-4-5 8,2-3-6,-2 2 2,2-9-5,0-3-2,8-5 2,0 0-4,6-4 3,3-3 1,-3 0-2,4 0 1,0 0-2,2-8-1,3-4 1,0-5-8,9-7 4,5 2-4,1 5 4,5 2 7,0 3 0,-5 4-3,4 4 0,0 4 1,-1 0 0,7 6 0,-5 3-1,-3 3-1,-1 2 2,-1 4 6,-2 4-8,-3-1 4,2-1-9,-3-3-14,-1-3-14,-1 0-23,7 0-33,-5-4-82,7-1-119,-2-3-3</inkml:trace>
  <inkml:trace contextRef="#ctx0" brushRef="#br0" timeOffset="130272.1671">24381 17020 790,'0'0'24,"0"0"1,0 0-2,0 0-3,0 0-2,0 0-3,0 0-5,0 0-5,0 0 3,24 160 4,-26-125-5,-1-4 4,0-4-12,0-1 0,0-9 1,2-6 1,-3-2 2,4-4-2,-2-2 0,1 1-2,1-4 3,-2 0 1,-4 0-2,2 0-2,-3-6 1,-1-6-2,3-2-1,-2-3-5,4-5 7,0-2-7,-1 0 8,1-3 0,-2 0-4,-1-5 4,0 0 0,-3-5 0,-1-4 0,0-4 4,-1 1-3,1-2 4,0 4 1,4 4-2,3 14 1,2 3 0,1 3-3,1 3-2,8-4-1,4 5 1,5 4 0,5 0 1,3 3 1,4 4 1,3-1 0,4 1-2,-2 3 0,0 0 0,-3 0-1,-5 0 2,-9 4-1,-2-1-3,-7 0 1,-4-1-5,0-1 2,-5-1 0,0 0-3,0 0-1,0 0-8,0 9-20,0 5-17,-11 4-38,-3 3-65,-6-5-142,0 0 4</inkml:trace>
  <inkml:trace contextRef="#ctx0" brushRef="#br0" timeOffset="130446.088">24295 17098 898,'0'0'26,"0"0"-4,0 0-1,0 0-7,0 0-3,0 0-4,0 0 0,0 0-4,0 0-2,0 0-3,342-85 0,-305 76-3,-14 3-5,-12 2-10,-11 4-33,-11 4-91,-19 6-175,-18 7-26</inkml:trace>
  <inkml:trace contextRef="#ctx0" brushRef="#br0" timeOffset="135432.6341">18743 14858 459,'0'0'42,"0"0"2,0 0 0,0 0-8,0 0-10,0 0-9,0 0-7,0 0-1,0 0 4,-16-17 6,15 29 1,1 5 0,0 5-5,0 1-5,0 0 0,3 0-1,1-8 0,-1 0 1,-2-5-1,2 0-1,0-1 0,-2-4 0,2 4-2,-1-3 1,-1-4-2,2 3 0,-3-5 0,2 2-1,1 0 1,-1 1-1,8 0 5,3-3-3,11-3 1,9-7-1,7-7-4,9-6-2,7-5 2,7-4-2,6-5 1,3-2 1,4 0 0,-1 0-1,-3 4 1,-2 2 0,-8 2 0,-6 2 0,-7 5 1,-11 4-1,-6 6 1,-13 4-3,-6 6 2,-9 3-1,-4 1-1,0 0 1,0 0 2,2 0-1,-2 0 0,2 0 0,-2-2-1,2 2 0,-2 0 0,1 0-1,-1 0-1,3 0 0,-3 0 1,0 0-1,1 0 0,-1 0 1,0 0 1,2 0 0,-2 0-1,0 0 1,0 0-3,0-1 2,0 1 0,0 0 0,0 0 0,0 0 1,0 0-1,0 0 0,0 0-1,0 0 0,0 0-1,0 0 1,0 0 0,0 0 1,0 0-1,0 0 1,0 0-2,0 0 1,0 0 0,0 0 1,0 0-1,0 0 0,0 0 1,0 0 0,0 0-1,0 0 2,0 0-2,0 0 1,0 0-1,0 0 0,0 0 1,0 0-1,0 0 1,0 0 1,0 0-2,0 0 2,0 0-2,0 0 0,0 0 1,0 0 0,0 0 0,0 0 0,0 0-1,0 0 2,0 0-1,0 0-1,0 0 2,0 0-3,0 0 1,0 0 1,0 0-2,0 0 2,0 0-1,0 0 1,0 0-1,0 0-1,0 0 1,0 0 0,0 0 0,0 0 0,0 0 1,0 0 0,0 0 1,0 0-2,0 0-1,0 0 2,0 0 0,0 0-1,0 0 1,0 0-2,0 0-1,0 0 2,0 0-1,0 0 1,0 0-1,0 0 1,0 0 0,0 0 2,0 0-2,0 0-1,0 0 0,0 0-1,0 0 1,0 0-2,0 0 0,0 0-1,0 0-1,0 0 1,0 0-1,0 0-1,0 0-1,0 0-4,0 0-4,0 0-4,0 0-3,0 0-2,-2 1-3,2-1-9,-1 2-15,-3 3-37,0 0-101,-1 3-69</inkml:trace>
  <inkml:trace contextRef="#ctx0" brushRef="#br0" timeOffset="136271.6239">18603 15987 602,'0'0'41,"0"0"1,0 0-1,0 0-10,0 0-7,0 0-8,0 0-5,0 0 1,0 0-1,0 0 4,24-21 2,5 12-3,6 2 0,4-1-9,3 0 2,0 1-2,-2 0 0,-1-1 1,-6 1-3,-4 0 1,-9 4-3,-8 1-1,-2 0 1,-5 2-1,0-1 1,1 1-1,-6 0-1,0-2-2,0 2-3,2 0-2,-2 0-4,0 0-10,0 0-9,3 0-9,-3 0-16,0 0-12,0 0-30,0 0-39,0 0-76,0 0-21</inkml:trace>
  <inkml:trace contextRef="#ctx0" brushRef="#br0" timeOffset="136487.0588">18804 15652 759,'0'0'33,"0"0"-2,0 0-4,0 0-6,0 0-9,0 0-7,0 0 1,0 0-3,0 0 3,0 0 0,-2 25-3,9 0-1,1 0-1,-4 1-1,2-1 0,-5 3 3,-1-1-6,0 1-1,0-1-8,0 0-11,0-1-8,0-1-17,0-3-26,2-7-77,6 2-134,0-7-1</inkml:trace>
  <inkml:trace contextRef="#ctx0" brushRef="#br0" timeOffset="137085.4683">18873 16375 671,'0'0'32,"0"0"2,0 0 3,0 0-3,0 0-12,0 0-8,0 0-7,0 0 0,0 0 0,-7-21 3,7 28 2,3 5-2,2 8-2,0-1-3,2-1-1,-1 1-1,-2-1-1,-1-3 0,1-1 5,1 1-5,-2-6 4,4 3-3,-3-7-1,-2-2 0,8 2 3,4-5-1,7 0 1,9-8 0,6-9-6,6-8 4,4-8-6,6-2 5,8-5 1,2-3-3,6-3 3,2-1-3,1 2 2,-1-1-1,0 2 1,-6 3-1,-3 4-1,-8 6 2,-6 5 0,-11 6-2,-10 8 4,-12 4-5,-8 7 1,-6 1 1,0 0 0,0 0-1,1 0 0,1 0 1,-1 0-2,0 0 1,1 0 0,0 0 1,-1 0-2,1 0 0,-1 0-2,1 0-1,-2 0 1,0 0-1,3 0 0,-2 0-2,0 0-2,2 0-1,-2 0-6,1 0-6,-2 0-13,0 0-13,0 2-37,0 8-93,-6 0-120</inkml:trace>
  <inkml:trace contextRef="#ctx0" brushRef="#br0" timeOffset="137765.1278">18990 16944 739,'0'0'39,"0"0"-1,0 0-3,0 0-10,0 0-14,0 0-7,0 0-1,0 0 1,0 0 0,0 0 1,39-29-1,-8 22-1,3 1 0,4-3-2,-2-1-2,0-2 3,-1-2-3,-3 2 1,-6 2 1,-8 4-3,-7 1 2,-6 5-2,-5 0-2,0-1-4,0 1-7,2 0-7,-1 0-12,0 0-14,1 0-33,1-1-41,-3 1-93,0 0-58</inkml:trace>
  <inkml:trace contextRef="#ctx0" brushRef="#br0" timeOffset="137939.0787">19239 16654 764,'0'0'18,"0"0"-6,0 0 0,0 0 1,0 0-1,0 0 1,0 0-2,0 0-6,0 0-2,0 0-5,16 140 0,-13-110-5,-3 5-3,0 4-10,0 2-18,0-6-37,-3 2-87,-3-5-126</inkml:trace>
  <inkml:trace contextRef="#ctx0" brushRef="#br0" timeOffset="138294.6023">19135 17369 738,'0'0'3,"0"0"8,0 0 7,0 0 7,0 0 1,0 0 1,0 0-3,0 0-5,0 0 1,0 0-5,114 44-1,-92-39-2,-7-3-7,2 1 1,-6 1-2,-2 1-2,1 0 4,-6-2-2,5 1 1,-5-1 1,-1-1-3,0 1-1,-3-3-2,0 0 2,0 0 4,3 0-4,-2 0 2,1 0-2,-1 2-3,8-2 7,5-2-4,11-6 0,10-8 1,12-6-3,8-8 0,14-10-2,13-9-6,16-7-6,10-8 2,18-12-12,14-6-39,11-5-248,7-1-31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1:51.8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AA0219B-F30B-4555-A754-F30ABEA8B2B1}" emma:medium="tactile" emma:mode="ink">
          <msink:context xmlns:msink="http://schemas.microsoft.com/ink/2010/main" type="writingRegion" rotatedBoundingBox="15350,8536 16017,8536 16017,9288 15350,9288">
            <msink:destinationLink direction="with" ref="{9944B0EF-7311-4791-AEC8-E3DCC611F7A3}"/>
          </msink:context>
        </emma:interpretation>
      </emma:emma>
    </inkml:annotationXML>
    <inkml:traceGroup>
      <inkml:annotationXML>
        <emma:emma xmlns:emma="http://www.w3.org/2003/04/emma" version="1.0">
          <emma:interpretation id="{F5BB10D5-DCF7-4C2C-8547-5D6CE747E281}" emma:medium="tactile" emma:mode="ink">
            <msink:context xmlns:msink="http://schemas.microsoft.com/ink/2010/main" type="paragraph" rotatedBoundingBox="15350,8536 16017,8536 16017,9288 15350,9288" alignmentLevel="1"/>
          </emma:interpretation>
        </emma:emma>
      </inkml:annotationXML>
      <inkml:traceGroup>
        <inkml:annotationXML>
          <emma:emma xmlns:emma="http://www.w3.org/2003/04/emma" version="1.0">
            <emma:interpretation id="{7993A424-4CA5-44EF-8A73-31DFAB99D589}" emma:medium="tactile" emma:mode="ink">
              <msink:context xmlns:msink="http://schemas.microsoft.com/ink/2010/main" type="line" rotatedBoundingBox="15350,8536 16017,8536 16017,9288 15350,9288"/>
            </emma:interpretation>
          </emma:emma>
        </inkml:annotationXML>
        <inkml:traceGroup>
          <inkml:annotationXML>
            <emma:emma xmlns:emma="http://www.w3.org/2003/04/emma" version="1.0">
              <emma:interpretation id="{920A4B64-0B14-4802-8F88-97DEF2BE9DEE}" emma:medium="tactile" emma:mode="ink">
                <msink:context xmlns:msink="http://schemas.microsoft.com/ink/2010/main" type="inkWord" rotatedBoundingBox="15350,8536 16017,8536 16017,9288 15350,9288"/>
              </emma:interpretation>
              <emma:one-of disjunction-type="recognition" id="oneOf0">
                <emma:interpretation id="interp0" emma:lang="en-US" emma:confidence="0.5">
                  <emma:literal>10</emma:literal>
                </emma:interpretation>
                <emma:interpretation id="interp1" emma:lang="en-US" emma:confidence="0">
                  <emma:literal>10%</emma:literal>
                </emma:interpretation>
                <emma:interpretation id="interp2" emma:lang="en-US" emma:confidence="0">
                  <emma:literal>170</emma:literal>
                </emma:interpretation>
                <emma:interpretation id="interp3" emma:lang="en-US" emma:confidence="0">
                  <emma:literal>100</emma:literal>
                </emma:interpretation>
                <emma:interpretation id="interp4" emma:lang="en-US" emma:confidence="0">
                  <emma:literal>107</emma:literal>
                </emma:interpretation>
              </emma:one-of>
            </emma:emma>
          </inkml:annotationXML>
          <inkml:trace contextRef="#ctx0" brushRef="#br0">25 244 153,'0'0'41,"0"0"-1,0 0-7,0 0-2,0 0-2,0 0 3,0 0 2,0 0-2,0 0 1,-6-44-3,6 41-2,0 2 1,0-3-1,0 1-3,-2-5-1,2-2-2,0 2-2,0 1-4,0 7-2,-3-9-1,3-1-1,-2 1-1,2 2 0,0 7-3,-3-10 0,3 4 1,-1-4-2,1 3 1,0 7-1,-4-9 0,4-1-1,0 2 1,0-1-1,-1-1 0,1 1-1,0-1-1,0 3 0,0 7 0,-3-2 1,3 2-1,0-2 1,0 1-1,0-3-1,0 2 0,0 1 0,0-3-3,0 3 0,0 1 0,0 0-1,0 1 1,3 21 0,3 9 0,2 16 1,0 4-2,0 1 2,-2 0 0,2 0 0,-3-3 0,1-3 1,-1-4-2,0-5 1,-4-10-1,4 1 0,-2-9 0,-3-1 2,2 4-1,1-2-2,-3-1 5,2-1-6,-2 1 6,0-10-4,3 1 0,-3-5-1,1 6 2,-1-4-1,3 1-1,-3-8 3,0 0-2,0 0 0,0 3 0,2-2-1,-2 3 0,0-2 1,0-1-1,0 3 0,2-3-3,-2 1-2,0 2-7,0-3-6,0 2-6,0 0-10,0-2-18,0-1-30,0 0-72,0 0-109</inkml:trace>
          <inkml:trace contextRef="#ctx0" brushRef="#br0" timeOffset="616.5329">355 233 396,'0'0'54,"0"0"-2,0 0-12,0 0-10,0 0-10,0 0-6,0 0-2,0 0 2,0 0-1,7 15 2,-7 14-3,-2 2 0,-3 2-2,2-7 0,2-1-1,-3 3-3,4-8-2,0 10-1,0-11-3,0 0 1,0 1 0,0-4 0,4-1 1,0-1-1,1 2 3,1-4-3,2-1 4,2-1-4,-2-1 2,-4-4-2,6 2 1,-2-5 0,-2 1-1,8 1 1,-4-2 0,-4 1 1,13-3-3,-3 0 3,0 0-4,11-3 3,-15-3-3,2-1 5,5-7 1,-7 6-1,5-5-1,-4-4 2,-4 5 0,4-7-1,-2-6 0,-7 13-1,3-17 0,-2 0 0,-2 2 0,-3-12 0,0 4-1,-8 3 1,-3 2-1,-4 0-1,0 4 5,0 4-6,1 7 0,-5 0-2,7 7 0,-10-3 1,6 9-3,-3 2-3,-8 0-10,2 2-16,-9 14-36,9 2-91,-3 4-118</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2:29.07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944B0EF-7311-4791-AEC8-E3DCC611F7A3}" emma:medium="tactile" emma:mode="ink">
          <msink:context xmlns:msink="http://schemas.microsoft.com/ink/2010/main" type="inkDrawing" rotatedBoundingBox="16804,7794 17185,16781 14964,16875 14582,7888" hotPoints="16267,18090 14830,12994 15512,7744 16949,12840" semanticType="enclosure" shapeName="Ellipse">
            <msink:sourceLink direction="with" ref="{CAA0219B-F30B-4555-A754-F30ABEA8B2B1}"/>
            <msink:sourceLink direction="with" ref="{9B9949D4-E435-4EFB-98D2-2ACF997A2B66}"/>
            <msink:sourceLink direction="with" ref="{486DBDF5-C480-482F-9565-624AC152D9E6}"/>
            <msink:sourceLink direction="with" ref="{C291352B-ED79-4119-8AD6-E3FE5F241AA0}"/>
          </msink:context>
        </emma:interpretation>
      </emma:emma>
    </inkml:annotationXML>
    <inkml:trace contextRef="#ctx0" brushRef="#br0">1354 675 271,'0'0'26,"0"0"-2,0 0-3,0 0-3,0 0-4,0 0-2,0 0-1,0 0-1,0 0 4,-10-147 1,10 128 4,0 1 2,0 1 0,0-1-2,-3 1 0,-2-13-4,-1 7 1,-3-10-4,-1 8-4,-4-1-2,1 0-4,-6 7 1,3-5 0,-3 3 2,-1 2 0,1 1-1,0 0 2,5 4 1,-2-1 0,0-3-1,0 3 0,-3 0-1,4 0 0,-3 0-1,7 5 1,-8-2-4,10 4 1,-6 1 0,4 0 0,5 3 1,-8 0-2,4 4-1,-9-3-1,4 3 2,-6 0-2,-4 0 1,0 7 0,-7 4 1,7 1 0,-1-2 0,3 2 0,-3-1 0,1 3 0,-2-3 1,0 1 1,0-2-2,2 2 1,-2 0 2,5 2-3,3-5 4,0 0-3,-1 3 0,-1 2-1,-4 2-2,1 0 2,0 0 0,4 1-1,1 2 2,3-2 2,2 1-4,4 0 4,3 3-4,-3-2 0,1 1 1,1 1 0,0 2-1,0 0 0,2 3 2,-4 9-1,5-3 1,-1 3-1,1-1 0,1 6 1,-4 2-1,1 5 0,-2 1 1,-1 4 0,1 7 0,-1 3 0,-1-1 0,0 2 0,-1-1 2,1 0-1,-1-1 0,3 2 3,-1 2-3,-1 2 4,2 3-3,-4 2-2,5 0 1,-1 6-2,-1 3 1,3 2 0,2 1 2,0 5-2,3 0 4,2 0-2,0 2-3,0 2 3,0-1-3,0 4-1,0-1 1,0 3-2,2-2 2,1-2-1,-3-3 2,0 1 3,0-1-4,0-1 4,0 0-4,0 1 1,-5-2 1,1 7 1,-1 2-1,0 0-1,1-1 0,2-2-2,2-1 1,0-3 3,0-3-2,-3-2 2,3-7-3,0-5-2,0-6-1,0-5 0,0 1 4,0 6-1,0 7 5,0 2-2,0-1-1,5-1-1,-2-8-2,1-1 4,1-2-3,1-2 3,-1 3-2,2 1-3,0 4 2,-2 5-1,1-1 1,-2 3-2,0-4 2,0 2-1,-1 0 2,-2-6-2,2-1 0,-1 0 4,1-3-5,2-4 4,0-3-3,-1-2 0,3-2 1,-3-2-1,3-1 3,-2-2-3,-1 2 0,-1 0 0,2-1 0,-3-3-1,1 0 2,-1 2-2,2-7 2,-2-3-2,3 1 2,-1-3-2,1-1 2,0 2 3,0 1-5,-1-4 7,3 2-8,1-5 1,-2 4 1,2-5-1,-2 4 1,0-3 0,2-1 0,-1 1 0,2-1 1,1-1-1,-1-2 1,1 0-1,-4-7-1,2 2 0,-2-2 0,0 5 0,7 3 1,-3 2 0,-3-5 0,3 0 0,-2-8 1,-2 4-2,2-3 2,0 2-2,5 4 0,-2-2 1,0 1 0,1-1 0,3 1 1,-3-2-1,6 2 0,-3-1 0,1 0-1,2 4 5,-3-4-4,4-1 3,-1 2-3,1 0 0,-3-1 0,2-6 0,1 0 0,0 0 0,2-1 0,0-2 0,2-1 0,-1 1 0,0-2 0,1 2 0,0-1 0,-2 3 0,3-2 0,-2 1 0,1-1 0,1 5 0,0-2 1,1-3-2,-3-1 1,3-1 1,2-3-1,-1 0-1,-6-6 1,4 1-2,1-2 2,0 1 0,9-1 2,-14-1-2,5 1 0,-1 1 0,-8-3 0,9 5 0,1-5 0,-11 1 0,14 1 1,-4-1-1,-9-1 0,16-2 0,-7 0 0,-5 0 1,9 0-1,-4 0 1,0-2-1,5-5 1,-6 0 0,-2 0 0,4-2-1,0-3 1,9-2 0,-5-2-2,-3 2 1,2-1 0,-1-3 0,-3 2 2,1 2-1,-1-1-1,-1-3 0,-2 3 1,1-4-1,-4 3-1,-3 2 3,-2-2-2,1 0 1,-3-1 1,6-4-2,-7 6 1,-2-3-1,2-4 1,-1 0-1,1 3 1,-2-6-2,-1-1-3,-2 2 7,4-12-6,-4 4 5,2-2-1,2 0-2,-1-3 1,2-3-1,0-2 2,2-2-3,-5-5 4,4 0-2,-2-1 0,-1-1 0,-2 2 0,2 0 0,-2 2 0,-3 0 0,1 2 0,0-3 0,-2 3 1,-3 0-2,1-1 2,-1-1-1,0 1-2,0-2 2,0 0-3,0-1 3,0 2-1,0-5 1,-4 3 1,2-6 0,-3-4-1,2-1 0,2-2 0,-2-1-2,1 0 2,-1 0-1,1 2 2,-1-3-2,1 1-2,-1-4 3,0 3-3,0-1 3,-2-2-1,4 1 0,-7-3 1,3 1-1,-1-3 3,-2 1-3,1 6 2,-2 1-1,0 5 0,-1-1-1,2 7 1,0-1-1,3-1 2,4 2-1,-2-4-1,1-2 1,-1 6-5,1-3 4,-1-1 2,2 3-2,-1-5 1,2 2-1,-3-5 2,1 1 0,2 0 1,-3-2-2,2 5 0,-3-1 0,0 1 0,2-1 0,-3-1-4,1 1 5,-1 2-5,0 3 5,4 2 0,-4 3-2,2-4 2,-2 1-1,3 0 1,-1-2-2,2 0 2,-4 2-1,2 2 1,-2 0-1,2 6 0,-2-5 0,0 4 0,1 3 1,-1 1 0,0 1 0,0-3 0,2 0-2,0-6-3,0-8 4,1-2-4,-1-3 5,-2 4-1,1 1 1,-1 0-1,0 0-1,0 1 2,1 1-1,1 2 1,-2 3-2,0 4 1,0 1 0,1 5 0,-1 1 2,0 0-2,-1 1 0,1 1 1,-3 3-2,2 2 2,-2-4 0,2 2-4,-4-1 4,4 0-5,-7-3 4,4 0 1,-2 3-1,0-3 1,-2 2-1,2-2 0,0 0 0,-3-1 0,-1-3 0,1-3 1,-2-4-2,0 1 2,1-5-1,-3 3 1,1-9-1,0 2 2,1-1-1,-3-3 0,0-1-1,1 2-2,-2-2 2,-4-2-3,4-2 4,-7 0 0,5-3-1,-2 0 1,-1-1-1,-1-1 0,3 7 0,-3 4-1,-2 9-2,1 5-2,-3 7-10,-3 2-17,1 10-37,-3 7-147,-4 14-82</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1468.05554" units="1/cm"/>
          <inkml:channelProperty channel="Y" name="resolution" value="2610.91626" units="1/cm"/>
          <inkml:channelProperty channel="F" name="resolution" value="2.84167" units="1/deg"/>
        </inkml:channelProperties>
      </inkml:inkSource>
      <inkml:timestamp xml:id="ts0" timeString="2022-02-26T06:21:56.2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7AE6A8-EBB5-4C82-A39E-132084AC653D}" emma:medium="tactile" emma:mode="ink">
          <msink:context xmlns:msink="http://schemas.microsoft.com/ink/2010/main" type="writingRegion" rotatedBoundingBox="15580,8557 23600,8370 23805,17145 15785,17332"/>
        </emma:interpretation>
      </emma:emma>
    </inkml:annotationXML>
    <inkml:traceGroup>
      <inkml:annotationXML>
        <emma:emma xmlns:emma="http://www.w3.org/2003/04/emma" version="1.0">
          <emma:interpretation id="{56376A13-7BAE-49B2-89F4-D1448496609A}" emma:medium="tactile" emma:mode="ink">
            <msink:context xmlns:msink="http://schemas.microsoft.com/ink/2010/main" type="paragraph" rotatedBoundingBox="17721,8508 20178,8444 20197,9141 17739,9205" alignmentLevel="3"/>
          </emma:interpretation>
        </emma:emma>
      </inkml:annotationXML>
      <inkml:traceGroup>
        <inkml:annotationXML>
          <emma:emma xmlns:emma="http://www.w3.org/2003/04/emma" version="1.0">
            <emma:interpretation id="{FF9C0F89-0622-4AC8-9D96-B7CE3223CB55}" emma:medium="tactile" emma:mode="ink">
              <msink:context xmlns:msink="http://schemas.microsoft.com/ink/2010/main" type="line" rotatedBoundingBox="17721,8508 20178,8444 20197,9141 17739,9205"/>
            </emma:interpretation>
          </emma:emma>
        </inkml:annotationXML>
        <inkml:traceGroup>
          <inkml:annotationXML>
            <emma:emma xmlns:emma="http://www.w3.org/2003/04/emma" version="1.0">
              <emma:interpretation id="{E85FE94C-A307-44B0-B27D-6782B347CCE9}" emma:medium="tactile" emma:mode="ink">
                <msink:context xmlns:msink="http://schemas.microsoft.com/ink/2010/main" type="inkWord" rotatedBoundingBox="17721,8508 20178,8444 20197,9141 17739,9205"/>
              </emma:interpretation>
              <emma:one-of disjunction-type="recognition" id="oneOf0">
                <emma:interpretation id="interp0" emma:lang="en-US" emma:confidence="0.5">
                  <emma:literal>START</emma:literal>
                </emma:interpretation>
                <emma:interpretation id="interp1" emma:lang="en-US" emma:confidence="0.5">
                  <emma:literal>STA RT</emma:literal>
                </emma:interpretation>
                <emma:interpretation id="interp2" emma:lang="en-US" emma:confidence="0.5">
                  <emma:literal>S TART</emma:literal>
                </emma:interpretation>
                <emma:interpretation id="interp3" emma:lang="en-US" emma:confidence="0">
                  <emma:literal>s TART</emma:literal>
                </emma:interpretation>
                <emma:interpretation id="interp4" emma:lang="en-US" emma:confidence="0">
                  <emma:literal>STAA RT</emma:literal>
                </emma:interpretation>
              </emma:one-of>
            </emma:emma>
          </inkml:annotationXML>
          <inkml:trace contextRef="#ctx0" brushRef="#br0">2721 53 580,'0'0'40,"0"0"0,0 0-6,0 0-7,0 0-9,0 0-5,0 0-3,0 0 1,0 0-1,0 0 1,-140-87-3,106 99-1,8 3-2,-3 3 0,5 1-2,2 3 0,3 1 0,0 2-2,8-7 0,2 4 0,4-6-2,3-9 0,-1 11 1,3-2-1,0 9 0,5 5 0,9-8 0,2-4 1,8-2-2,-2-1 4,6-6-2,2-2 0,4 0 0,-4-3 0,-5-1 0,-1 1 0,1 1-2,-9 0 1,7 1 0,-8 0 0,-4 1 1,0-1 0,-7-3 2,1 8-1,-2-4 1,-3 8 1,0 1 1,-9 2 2,-10 4 0,-6-4 1,-5-3 0,0 1 1,-5-1-1,-3-1-1,2-3-1,1-2 0,6-2-3,6 0 1,7-2 0,6-3-2,4 1-2,6-3-2,-3 0-4,3 0 0,-2 0-5,2 0-5,-3 0-7,3 0-8,10-10-14,10-1-16,7-4-27,0 0-41,-2 4-85,0-1-27</inkml:trace>
          <inkml:trace contextRef="#ctx0" brushRef="#br0" timeOffset="450.0244">2781 189 667,'0'0'36,"0"0"-5,0 0-9,0 0-10,0 0-8,0 0-1,0 0 0,0 0-1,0 0 0,212-105-3,-153 96 0,-4 2-2,0 4-5,-6 1-18,-14 2-37,-7 0-74,-12 2-136,-2 8 3</inkml:trace>
          <inkml:trace contextRef="#ctx0" brushRef="#br0" timeOffset="248.5651">3071 189 774,'0'0'33,"0"0"0,0 0-5,0 0-9,0 0-9,0 0-4,0 0-1,0 0-1,0 0-2,0 0 1,1 157-4,-1-115 1,0-2-1,2-6 1,2-1 0,1-11 0,0 1 0,-2-5-2,2 1-1,0-1-4,-1-2-4,-1 2-12,1-9-8,-3 1-13,-1-10-22,0 0-28,0 0-64,0 2-109</inkml:trace>
          <inkml:trace contextRef="#ctx0" brushRef="#br0" timeOffset="867.6852">3474 455 618,'0'0'27,"0"0"7,0 0-2,0 0-7,0 0-9,0 0-8,0 0 0,0 0-3,0 0-3,0 0 4,-38 141 2,38-131 1,0-10 6,0 0 0,0 0 0,0 0-2,0 0-6,0 0-1,-4 0-4,1-10-1,-1-6 0,2-9-1,2-2 0,0-9 0,0 2 0,5-4 0,1-3 0,3-4 0,3-1 1,0-2-2,1 0 2,1 4-1,-1 7 0,-2 14 0,-6 7 1,-1 12-1,-4 4-1,0-3 1,0 3-1,7 0 1,2 10 3,2 10 0,2 14-2,-4 7 0,-6 4-3,5 2 3,-3-1-2,0-1 2,0-6-1,1-2-1,-1-3-1,-2-8-2,0 0-7,0-9-7,2 5-8,-4-5-16,-1 0-21,0 1-49,0-12-115,0 9-46</inkml:trace>
          <inkml:trace contextRef="#ctx0" brushRef="#br0" timeOffset="1045.2087">3409 528 703,'0'0'15,"0"0"-2,0 0-5,0 0-5,0 0-5,0 0-4,0 0-11,0 0-22,0 0-40,0 0-70,341-148-111</inkml:trace>
          <inkml:trace contextRef="#ctx0" brushRef="#br0" timeOffset="1543.6274">3979 274 621,'0'0'30,"0"0"2,0 0-1,0 0-9,0 0-8,0 0-5,0 0-2,0 0-5,0 0-1,10 139-1,-6-113 0,1-2-2,2-3 2,-3-5-3,1-2 2,1 0 1,-3-9 0,-1 2 0,-2-7 0,0 0 1,0 0 2,0 4-2,3-1 1,-3-3-1,0 0-1,0 0 1,0 0-1,-3-7 0,-2-11-1,4-9 0,-2-6 0,3-11 1,0 2-2,3-4 1,6 1-2,1 0 2,4 1 0,2 0 1,3 9 0,-2 4 1,-3 10 0,2 5 2,-3 9-1,-7 2 0,10 3 0,-7 2 0,6 0-1,5 11 2,-10-1 0,1 11 1,-8 4 0,-3-2-1,0 10 1,-11-2-3,-7-6 1,3 1-1,-4-4 0,6-3 0,-4-3 0,7-5-1,1 1 1,2 2-1,3-9 0,2 2 1,2 0-2,0 0 1,0 6 0,9 6 0,7-5 0,10 0 1,-1-1 0,0-2-1,-4-4 0,1 1 0,-2-1-1,-4-3 0,5 7-3,-2-3-4,-8-2-8,6 6-18,-6-5-25,-6-4-56,4 8-111,-4-6-37</inkml:trace>
          <inkml:trace contextRef="#ctx0" brushRef="#br0" timeOffset="1995.447">4316 135 784,'0'0'14,"0"0"9,0 0 2,0 0-4,0 0-8,0 0-4,0 0-2,0 0-3,0 0-1,0 0-3,406-86-1,-376 83-3,-11 3-8,-3 0-14,3 0-23,-8 7-62,0 1-167,-6-1-25</inkml:trace>
          <inkml:trace contextRef="#ctx0" brushRef="#br0" timeOffset="1776.8639">4594 267 715,'0'0'21,"0"0"2,0 0 3,0 0-1,0 0-6,0 0-4,0 0-6,0 0-2,0 0-4,60 93-1,-52-70-1,-6-7-1,2 3 0,-2-1-2,1-2-2,-1 2-3,-2-7-7,0 4-7,0-8-12,0 0-18,-2 8-37,-4-11-70,-8 0-111</inkml:trace>
        </inkml:traceGroup>
      </inkml:traceGroup>
    </inkml:traceGroup>
    <inkml:traceGroup>
      <inkml:annotationXML>
        <emma:emma xmlns:emma="http://www.w3.org/2003/04/emma" version="1.0">
          <emma:interpretation id="{34F1685A-A1AB-4AB5-BC76-9AA1A4DDF80E}" emma:medium="tactile" emma:mode="ink">
            <msink:context xmlns:msink="http://schemas.microsoft.com/ink/2010/main" type="paragraph" rotatedBoundingBox="16005,10100 20452,10193 20441,10721 15993,10628" alignmentLevel="2"/>
          </emma:interpretation>
        </emma:emma>
      </inkml:annotationXML>
      <inkml:traceGroup>
        <inkml:annotationXML>
          <emma:emma xmlns:emma="http://www.w3.org/2003/04/emma" version="1.0">
            <emma:interpretation id="{D2A54D4B-03E6-4450-A8CF-6DEE3E8BF6D2}" emma:medium="tactile" emma:mode="ink">
              <msink:context xmlns:msink="http://schemas.microsoft.com/ink/2010/main" type="line" rotatedBoundingBox="16005,10100 20452,10193 20441,10721 15993,10628"/>
            </emma:interpretation>
          </emma:emma>
        </inkml:annotationXML>
        <inkml:traceGroup>
          <inkml:annotationXML>
            <emma:emma xmlns:emma="http://www.w3.org/2003/04/emma" version="1.0">
              <emma:interpretation id="{9B9949D4-E435-4EFB-98D2-2ACF997A2B66}" emma:medium="tactile" emma:mode="ink">
                <msink:context xmlns:msink="http://schemas.microsoft.com/ink/2010/main" type="inkWord" rotatedBoundingBox="16005,10100 16354,10107 16343,10601 15994,10594">
                  <msink:destinationLink direction="with" ref="{9944B0EF-7311-4791-AEC8-E3DCC611F7A3}"/>
                </msink:context>
              </emma:interpretation>
              <emma:one-of disjunction-type="recognition" id="oneOf1">
                <emma:interpretation id="interp5" emma:lang="en-US" emma:confidence="0.5">
                  <emma:literal>o</emma:literal>
                </emma:interpretation>
                <emma:interpretation id="interp6" emma:lang="en-US" emma:confidence="0">
                  <emma:literal>O</emma:literal>
                </emma:interpretation>
                <emma:interpretation id="interp7" emma:lang="en-US" emma:confidence="0">
                  <emma:literal>°</emma:literal>
                </emma:interpretation>
                <emma:interpretation id="interp8" emma:lang="en-US" emma:confidence="0">
                  <emma:literal>0</emma:literal>
                </emma:interpretation>
                <emma:interpretation id="interp9" emma:lang="en-US" emma:confidence="0">
                  <emma:literal>,</emma:literal>
                </emma:interpretation>
              </emma:one-of>
            </emma:emma>
          </inkml:annotationXML>
          <inkml:trace contextRef="#ctx0" brushRef="#br0" timeOffset="3740.0322">728 1733 660,'0'0'54,"0"0"-14,0 0-11,0 0-12,0 0-5,0 0-4,0 0-1,0 0-1,0 0-2,0 0-2,-39 168-1,42-135-2,6-3 1,4-3-1,4-2 1,-2-9-1,2-4 1,-4-2-2,3-9 2,7 5 0,-1-6-1,7-3 2,-4-11-1,-1-7 1,-7-2 1,2-2 1,-5-4 0,1-1 2,-6-3 2,-3 2 4,-2-6 1,-4 2 0,0 0-3,0-1-5,-13-1 2,-3 4-6,-4 3 3,-4 11-2,-1 5-1,-5 6-1,-4 8-2,0 3-7,-3 17-15,-1 5-38,7 8-136,2 0-108,13-6 1</inkml:trace>
        </inkml:traceGroup>
        <inkml:traceGroup>
          <inkml:annotationXML>
            <emma:emma xmlns:emma="http://www.w3.org/2003/04/emma" version="1.0">
              <emma:interpretation id="{A97AEDF8-0973-4466-9A67-1E7EFA6D4946}" emma:medium="tactile" emma:mode="ink">
                <msink:context xmlns:msink="http://schemas.microsoft.com/ink/2010/main" type="inkWord" rotatedBoundingBox="17868,10140 18610,10155 18599,10682 17857,10667"/>
              </emma:interpretation>
              <emma:one-of disjunction-type="recognition" id="oneOf2">
                <emma:interpretation id="interp10" emma:lang="en-US" emma:confidence="0.5">
                  <emma:literal>IF</emma:literal>
                </emma:interpretation>
                <emma:interpretation id="interp11" emma:lang="en-US" emma:confidence="0">
                  <emma:literal>HF</emma:literal>
                </emma:interpretation>
                <emma:interpretation id="interp12" emma:lang="en-US" emma:confidence="0">
                  <emma:literal>PF</emma:literal>
                </emma:interpretation>
                <emma:interpretation id="interp13" emma:lang="en-US" emma:confidence="0">
                  <emma:literal>if</emma:literal>
                </emma:interpretation>
                <emma:interpretation id="interp14" emma:lang="en-US" emma:confidence="0">
                  <emma:literal>If</emma:literal>
                </emma:interpretation>
              </emma:one-of>
            </emma:emma>
          </inkml:annotationXML>
          <inkml:trace contextRef="#ctx0" brushRef="#br0" timeOffset="6515.3395">2538 1682 486,'0'0'33,"0"0"9,0 0-9,0 0-8,0 0-10,0 0-9,0 0-6,0 0-1,0 0 3,0 0-2,-21-28 2,21 28 2,0 2 2,0 17-1,0 10 7,0 3-3,5-7 2,-2 1 0,-3-1 1,2-6-3,-1 7-2,-1-5 1,0-5-3,4 1 1,-4-6 1,0 5-2,0-8-1,0 2 2,1 1-3,-1-11 0,0 0-3,0 0 3,0 0-1,3 4 0,-3-3 4,0 2-5,0 0-1,0-2 2,0-1-1,2 4 0,-2-4 2,0 0-1,0 3-1,0-3 1,0 0-1,0 4 0,0-4-1,0 0 0,0 1-1,3-1 0,-3 0 1,0 2-1,0-2 1,0 0-1,0 4-1,0-4 1,0 0 0,0 0 1,0 0-1,0 0 0,0 1 1,0-1 0,0 2 0,0-2 1,0 2-1,2 1 0,-2 0 0,3-2-1,-3 2 2,1-3-1,-1 2 2,0 0-1,4 1-1,-4-1 0,0 0-2,0-2 2,0 2 0,1-2 0,-1 3 1,0-3-1,0 3 0,0-2 1,0 2-1,0 0 0,0-2-1,0 2-1,0-1-1,0 0-4,0 1-9,0-1-20,0 1-46,0-2-90,0-1-105</inkml:trace>
          <inkml:trace contextRef="#ctx0" brushRef="#br0" timeOffset="8295.5823">2813 1819 354,'0'0'60,"0"0"1,0 0-7,0 0-9,0 0-8,0 0-6,0 0-5,0 0-1,0 0-5,0-39-5,0 36-5,1 1-5,-1 2-2,0 0 0,2 0 2,1 2 1,-1 20 1,3 8-1,2 9-1,-2 1-2,0-3 0,0 1-2,-1-5 2,-2-7-2,3-1-1,-4-8 0,2-1 1,-1-1-1,-2-7 2,3-1-2,-3-7 0,0 0 1,0 0 0,0 3 1,2-2 1,-2 2 1,0-2-2,0-1 1,0 0-2,0 0 0,0 0-1,0-5 1,0-13-1,-5-6-1,0 7 1,1-11 0,2 3 2,-3-3-1,1-9-2,2 3 1,-3 1-2,0 0 3,2 8-1,2-1 0,-2 8 1,-2-1 0,3 1 1,-3-1-3,4 4 5,-2 4-3,1 4 6,-1 0 0,1 2 0,-1-2-1,3 0 0,0 7 0,-1-4-4,1 4 1,0-1-2,-3 1 1,3-3-2,0 3-1,0-3 2,0 3-2,0-1 1,0 1 0,0-6-1,17 0 2,5-1 0,8 0 0,0 1-1,-6 5 0,4-2 0,-1 2 1,-5-2-2,8 3 1,-3-4-1,-8 4 0,0 0 0,-3 0-1,-7 0-5,-2 0-5,2 0-9,-9 0-16,3 0-20,-1 7-50,1 5-99,-3 9-68</inkml:trace>
          <inkml:trace contextRef="#ctx0" brushRef="#br0" timeOffset="8504.5961">2882 1909 674,'0'0'24,"0"0"5,0 0-4,0 0-4,0 0-2,0 0-7,0 0-2,0 0-4,0 0-3,0 0-1,211 2-5,-172-9-1,-9 4-5,-1-1-17,-6 4-26,-7 0-81,0 0-146,-7 4-9</inkml:trace>
        </inkml:traceGroup>
        <inkml:traceGroup>
          <inkml:annotationXML>
            <emma:emma xmlns:emma="http://www.w3.org/2003/04/emma" version="1.0">
              <emma:interpretation id="{7104562F-1B69-4823-A2B1-5C1163EFC6E1}" emma:medium="tactile" emma:mode="ink">
                <msink:context xmlns:msink="http://schemas.microsoft.com/ink/2010/main" type="inkWord" rotatedBoundingBox="19914,10576 20444,10588 20443,10608 19913,10597"/>
              </emma:interpretation>
              <emma:one-of disjunction-type="recognition" id="oneOf3">
                <emma:interpretation id="interp15" emma:lang="en-US" emma:confidence="0.5">
                  <emma:literal>...</emma:literal>
                </emma:interpretation>
                <emma:interpretation id="interp16" emma:lang="en-US" emma:confidence="0">
                  <emma:literal>..</emma:literal>
                </emma:interpretation>
                <emma:interpretation id="interp17" emma:lang="en-US" emma:confidence="0">
                  <emma:literal>.</emma:literal>
                </emma:interpretation>
                <emma:interpretation id="interp18" emma:lang="en-US" emma:confidence="0">
                  <emma:literal>s.</emma:literal>
                </emma:interpretation>
                <emma:interpretation id="interp19" emma:lang="en-US" emma:confidence="0">
                  <emma:literal>a.</emma:literal>
                </emma:interpretation>
              </emma:one-of>
            </emma:emma>
          </inkml:annotationXML>
          <inkml:trace contextRef="#ctx0" brushRef="#br0" timeOffset="10696.4331">4564 2046 700,'0'0'0,"0"0"1,0 0 0,0 0-12,0 0-23,0 0-57,0 0-121,0 0-54</inkml:trace>
          <inkml:trace contextRef="#ctx0" brushRef="#br0" timeOffset="10860.7244">5079 2051 766,'0'0'3,"0"0"1,0 0 1,0 0-1,0 0-10,0 0-34,0 0-135,0 0-111</inkml:trace>
          <inkml:trace contextRef="#ctx0" brushRef="#br0" timeOffset="10508.4072">4033 2032 620,'0'0'19,"0"0"6,0 0 1,0 0-3,0 0-10,0 0-10,0 0-6,0 0-8,0 0-11,-14-11-22,14 11-38,0-2-99,0 2-76</inkml:trace>
        </inkml:traceGroup>
      </inkml:traceGroup>
    </inkml:traceGroup>
    <inkml:traceGroup>
      <inkml:annotationXML>
        <emma:emma xmlns:emma="http://www.w3.org/2003/04/emma" version="1.0">
          <emma:interpretation id="{CDEE7CCD-04F9-436A-B7DD-894CF6FDE32D}" emma:medium="tactile" emma:mode="ink">
            <msink:context xmlns:msink="http://schemas.microsoft.com/ink/2010/main" type="paragraph" rotatedBoundingBox="18813,11299 22057,11048 22111,11744 18867,11994" alignmentLevel="4"/>
          </emma:interpretation>
        </emma:emma>
      </inkml:annotationXML>
      <inkml:traceGroup>
        <inkml:annotationXML>
          <emma:emma xmlns:emma="http://www.w3.org/2003/04/emma" version="1.0">
            <emma:interpretation id="{57EC5F71-EAF3-4091-8A44-25C89DC1A1DC}" emma:medium="tactile" emma:mode="ink">
              <msink:context xmlns:msink="http://schemas.microsoft.com/ink/2010/main" type="line" rotatedBoundingBox="18813,11299 22057,11048 22111,11744 18867,11994"/>
            </emma:interpretation>
          </emma:emma>
        </inkml:annotationXML>
        <inkml:traceGroup>
          <inkml:annotationXML>
            <emma:emma xmlns:emma="http://www.w3.org/2003/04/emma" version="1.0">
              <emma:interpretation id="{9DF52AAD-521C-4939-ABF5-6392864C074D}" emma:medium="tactile" emma:mode="ink">
                <msink:context xmlns:msink="http://schemas.microsoft.com/ink/2010/main" type="inkWord" rotatedBoundingBox="18813,11299 19633,11235 19687,11930 18867,11993"/>
              </emma:interpretation>
              <emma:one-of disjunction-type="recognition" id="oneOf4">
                <emma:interpretation id="interp20" emma:lang="en-US" emma:confidence="0.5">
                  <emma:literal>Go</emma:literal>
                </emma:interpretation>
                <emma:interpretation id="interp21" emma:lang="en-US" emma:confidence="0">
                  <emma:literal>60</emma:literal>
                </emma:interpretation>
                <emma:interpretation id="interp22" emma:lang="en-US" emma:confidence="0">
                  <emma:literal>90</emma:literal>
                </emma:interpretation>
                <emma:interpretation id="interp23" emma:lang="en-US" emma:confidence="0">
                  <emma:literal>40</emma:literal>
                </emma:interpretation>
                <emma:interpretation id="interp24" emma:lang="en-US" emma:confidence="0">
                  <emma:literal>GO</emma:literal>
                </emma:interpretation>
              </emma:one-of>
            </emma:emma>
          </inkml:annotationXML>
          <inkml:trace contextRef="#ctx0" brushRef="#br0" timeOffset="14447.1668">3805 2821 518,'0'0'55,"0"0"-1,0 0-7,0 0-8,0 0-9,0 0-4,0 0-6,0 0-3,0 0-3,-158-73-3,130 87-1,3 5-1,2 11-1,5 6-4,-1 3 2,3 7-4,5 1 1,3-1-2,3 2 0,5-7-1,0-2-1,3-2 1,8-2-1,4-6 0,0 0 1,4-6-1,2-5 0,-5-3 0,6-7 1,-6-1-2,3-7-1,11 0-1,-5 0-2,0-4 2,-4-3 1,-1-4 1,-2-4 2,-1 1 0,0 1-1,-6-4 2,-1 6 1,-4-1-1,-1-3 2,-2 7-2,-3-1 1,0-7 2,0 9-3,0 0 0,0 0 0,0 2 0,-5 0 0,1 1 0,-1 0 1,5 4-2,-3-3 0,3 3-1,-5 0 0,2 4 0,0 11 1,1 1 0,2 0 0,0 7 0,5-10 1,3 12-1,0-13-1,-4 2-1,3 2-1,-3-2-4,1 1-5,-3-8-12,-2 8-12,0-7-20,0 11-27,0-1-47,0-7-96,0-3-23</inkml:trace>
          <inkml:trace contextRef="#ctx0" brushRef="#br0" timeOffset="14823.7094">4090 3148 676,'0'0'35,"0"0"-6,0 0-10,0 0-8,0 0-5,0 0-1,0 0 2,0 0-1,0 0-1,0 0-1,5 26-1,-5-7-2,0-3-1,0 2-1,0-2 1,4-1 0,1-1 1,3-3-2,-3-6 0,-1-2 1,-4-3 0,7 0-1,2 0 2,10 0-1,3 0-1,-1-8 1,6-6-1,-7-2 1,-5 2 0,-3 0 1,1-5-1,-4 8 2,1-10 0,-4 7 0,-4-5-1,-2-8-1,0 0-1,-2-6 1,-4 8-1,-7 7 0,7 6 0,-8 5 0,-1 0-1,1 7-3,-8 0-2,5 3-10,-4 12-10,7-1-26,6-3-54,3 1-158,5 2-9</inkml:trace>
        </inkml:traceGroup>
        <inkml:traceGroup>
          <inkml:annotationXML>
            <emma:emma xmlns:emma="http://www.w3.org/2003/04/emma" version="1.0">
              <emma:interpretation id="{A74C6CE1-4E2F-4816-AAC4-922BBF8B5386}" emma:medium="tactile" emma:mode="ink">
                <msink:context xmlns:msink="http://schemas.microsoft.com/ink/2010/main" type="inkWord" rotatedBoundingBox="19882,11403 20656,11343 20688,11753 19914,11813"/>
              </emma:interpretation>
              <emma:one-of disjunction-type="recognition" id="oneOf5">
                <emma:interpretation id="interp25" emma:lang="en-US" emma:confidence="0.5">
                  <emma:literal>to</emma:literal>
                </emma:interpretation>
                <emma:interpretation id="interp26" emma:lang="en-US" emma:confidence="0">
                  <emma:literal>To</emma:literal>
                </emma:interpretation>
                <emma:interpretation id="interp27" emma:lang="en-US" emma:confidence="0">
                  <emma:literal>too</emma:literal>
                </emma:interpretation>
                <emma:interpretation id="interp28" emma:lang="en-US" emma:confidence="0">
                  <emma:literal>TX</emma:literal>
                </emma:interpretation>
                <emma:interpretation id="interp29" emma:lang="en-US" emma:confidence="0">
                  <emma:literal>Too</emma:literal>
                </emma:interpretation>
              </emma:one-of>
            </emma:emma>
          </inkml:annotationXML>
          <inkml:trace contextRef="#ctx0" brushRef="#br0" timeOffset="15763.4268">4540 2958 606,'0'0'6,"0"0"7,0 0 1,0 0-4,0 0-6,0 0-5,0 0-4,0 0 0,0 0-3,0 0-3,375-121-1,-345 120-3,0 1-2,-5 0 1,-6 0 6,6 0 1,-10 4 5,-4 3 5,0 1 4,-2 0 4,1 4 4,-5-1 3,-1 3 2,-2 2 4,1 0 4,-3 3 0,0 10-1,0-3-4,0 3-4,-3-3-6,1-10-2,-1 2-5,3 1 1,0-3-3,0 1 0,0-6-1,0 2-1,8-3 1,-2-1 0,-1-4 0,8 0 2,-7-3-2,10-2 0,-2 0 1,2 0-2,8-7 1,-5-5 3,1 0-3,-4 1 2,-2-5-3,-8 6 1,7-10 2,-3-2-2,-6 7 2,1-14-2,-5 2 1,0 1-2,-8-7 1,-3 6-1,2 11 0,-7-1-3,3 8-4,-7 5-11,-10-1-21,0 5-47,-10 2-185,7 12-15</inkml:trace>
          <inkml:trace contextRef="#ctx0" brushRef="#br0" timeOffset="15280.6056">4801 3006 537,'0'0'34,"0"0"5,0 0-6,0 0-14,0 0-11,0 0-5,0 0 3,0 0 4,0 0 3,0-26 3,0 45-5,0 0-2,0 10-2,0-10-4,0 2 0,0-1-3,0 2 1,0-3-2,0 0 1,0 2-2,0-12-2,0 10-3,0-10-7,0 0-14,0 3-17,0-12-35,0 7-56,0-2-109</inkml:trace>
        </inkml:traceGroup>
        <inkml:traceGroup>
          <inkml:annotationXML>
            <emma:emma xmlns:emma="http://www.w3.org/2003/04/emma" version="1.0">
              <emma:interpretation id="{F2D96DA0-E6C9-4278-8EA0-BD121AF69BD4}" emma:medium="tactile" emma:mode="ink">
                <msink:context xmlns:msink="http://schemas.microsoft.com/ink/2010/main" type="inkWord" rotatedBoundingBox="21369,11148 22061,11095 22111,11744 21419,11797"/>
              </emma:interpretation>
              <emma:one-of disjunction-type="recognition" id="oneOf6">
                <emma:interpretation id="interp30" emma:lang="en-US" emma:confidence="0.5">
                  <emma:literal>So</emma:literal>
                </emma:interpretation>
                <emma:interpretation id="interp31" emma:lang="en-US" emma:confidence="0">
                  <emma:literal>so</emma:literal>
                </emma:interpretation>
                <emma:interpretation id="interp32" emma:lang="en-US" emma:confidence="0">
                  <emma:literal>go</emma:literal>
                </emma:interpretation>
                <emma:interpretation id="interp33" emma:lang="en-US" emma:confidence="0">
                  <emma:literal>to</emma:literal>
                </emma:interpretation>
                <emma:interpretation id="interp34" emma:lang="en-US" emma:confidence="0">
                  <emma:literal>do</emma:literal>
                </emma:interpretation>
              </emma:one-of>
            </emma:emma>
          </inkml:annotationXML>
          <inkml:trace contextRef="#ctx0" brushRef="#br0" timeOffset="16940.5146">6239 2921 585,'0'0'22,"0"0"5,0 0-4,0 0-5,0 0-8,0 0-5,0 0-2,0 0-1,0 0 0,7-107 1,-3 86-1,1 5 4,-5-2 0,0-5 2,0 5 1,-2-8-4,-10 7 2,-1 0-5,-4-1 4,-1 6 0,6 7-1,-7 2 1,3 1-1,-3 4-2,-3 1-1,3 14 2,0 8-5,5 7 5,7 4-6,6 3 1,1 4 0,5 0-2,7-4 3,10 0-3,-1-5 3,1 1-1,2-6 1,-1 2 1,-2-7-2,-5 2 1,-4-4 1,-5-12-2,-2 7 2,-4-8 1,-1 6-1,0 1 1,-1-3 0,-14 5 1,4-4 0,-8 0-1,5-5 1,5-5-2,-9-2 3,9 0 1,-10 0-1,0 0 0,8-4-2,-4-3 0,9-7-2,-2 2-1,8-7-1,0-8-1,8-2 0,8-8 0,8 7 0,-2 8 0,6-1 1,1 8-1,-2 5 3,-7 4-2,7 4 4,0 2-2,-2 4 1,8 11 0,-7 10 1,-6 1-1,-2 0 0,-3 4-1,-4-4 0,-3-4 0,0-2 0,2 2-1,-2-9 2,1 6-2,-1-8 1,5-4 0,-2 3 0,4-10 0,12 0 0,-1-3 0,8-11-1,-4-2 4,-3-3-1,0 1 2,-9-5 2,-1 0 2,-9 4 4,-3-2 2,-5-3-1,0-1-3,-8-5-4,-7 7-3,-8 0-2,-3 6-1,-7 8-2,-3 5-5,-8 4-11,-2 4-25,-2 15-94,4 1-156,13 5-17</inkml:trace>
        </inkml:traceGroup>
      </inkml:traceGroup>
    </inkml:traceGroup>
    <inkml:traceGroup>
      <inkml:annotationXML>
        <emma:emma xmlns:emma="http://www.w3.org/2003/04/emma" version="1.0">
          <emma:interpretation id="{A1C1BC28-F370-4236-BC59-5A5F50D94935}" emma:medium="tactile" emma:mode="ink">
            <msink:context xmlns:msink="http://schemas.microsoft.com/ink/2010/main" type="paragraph" rotatedBoundingBox="18071,12556 19773,12430 19815,12997 18113,13123" alignmentLevel="3"/>
          </emma:interpretation>
        </emma:emma>
      </inkml:annotationXML>
      <inkml:traceGroup>
        <inkml:annotationXML>
          <emma:emma xmlns:emma="http://www.w3.org/2003/04/emma" version="1.0">
            <emma:interpretation id="{7DC371EA-EABC-4694-B28A-6D0D1D8E58FD}" emma:medium="tactile" emma:mode="ink">
              <msink:context xmlns:msink="http://schemas.microsoft.com/ink/2010/main" type="line" rotatedBoundingBox="18071,12556 19773,12430 19815,12997 18113,13123"/>
            </emma:interpretation>
          </emma:emma>
        </inkml:annotationXML>
        <inkml:traceGroup>
          <inkml:annotationXML>
            <emma:emma xmlns:emma="http://www.w3.org/2003/04/emma" version="1.0">
              <emma:interpretation id="{D0D9D058-B64C-434A-8A0C-D10B04E88881}" emma:medium="tactile" emma:mode="ink">
                <msink:context xmlns:msink="http://schemas.microsoft.com/ink/2010/main" type="inkWord" rotatedBoundingBox="18071,12556 19773,12430 19815,12997 18113,13123"/>
              </emma:interpretation>
              <emma:one-of disjunction-type="recognition" id="oneOf7">
                <emma:interpretation id="interp35" emma:lang="en-US" emma:confidence="0.5">
                  <emma:literal>Emir</emma:literal>
                </emma:interpretation>
                <emma:interpretation id="interp36" emma:lang="en-US" emma:confidence="0">
                  <emma:literal>Ennis</emma:literal>
                </emma:interpretation>
                <emma:interpretation id="interp37" emma:lang="en-US" emma:confidence="0">
                  <emma:literal>Ener</emma:literal>
                </emma:interpretation>
                <emma:interpretation id="interp38" emma:lang="en-US" emma:confidence="0">
                  <emma:literal>Emirs</emma:literal>
                </emma:interpretation>
                <emma:interpretation id="interp39" emma:lang="en-US" emma:confidence="0">
                  <emma:literal>Emir/</emma:literal>
                </emma:interpretation>
              </emma:one-of>
            </emma:emma>
          </inkml:annotationXML>
          <inkml:trace contextRef="#ctx0" brushRef="#br0" timeOffset="18834.7764">2773 4123 349,'0'0'74,"0"0"0,0 0-10,0 0-9,0 0-9,0 0-8,0 0-8,0 0-6,0 0-7,0 0-6,13-49-3,-10 49 0,-3 0 3,0 16 1,-8 13 0,0 12-1,0 4-5,2-1 0,3-1-2,1 1 0,2-5-2,0-2-1,0-11 1,0-3-2,7-3 1,1-7 0,3 4-1,-5-5 0,7-5 0,1-2 2,-1-2-2,10 1 1,3-4-1,4-4-2,-2-4-3,-9-3-4,2 3-8,-6 2-6,0 1-9,0-2-12,-7 0-17,3 2-31,-6 2-68,0-1-103</inkml:trace>
          <inkml:trace contextRef="#ctx0" brushRef="#br0" timeOffset="19040.7241">2764 4242 653,'0'0'26,"0"0"-1,0 0-5,0 0-10,0 0-6,0 0-2,0 0-1,0 0-1,0 0-1,0 0-1,129-85-2,-108 77-4,-7 1-9,0 0-21,2-1-39,-9 5-65,1 2-116</inkml:trace>
          <inkml:trace contextRef="#ctx0" brushRef="#br0" timeOffset="19207.3137">2840 4037 651,'0'0'38,"0"0"-1,0 0-9,0 0-12,0 0-11,0 0-5,0 0-1,0 0-1,0 0-7,53-30-8,-24 28-14,-2 2-15,1 0-23,4 2-23,-8 5-42,-4 4-41,-6-1-24</inkml:trace>
          <inkml:trace contextRef="#ctx0" brushRef="#br0" timeOffset="19739.7651">3172 4315 555,'0'0'53,"0"0"-14,0 0-8,0 0-12,0 0-4,0 0-6,0 0-4,0 0-1,0 0-2,-32 179-2,32-169 1,0-2-2,0 3 2,0-11-1,0 0 0,0 0 1,0 1 0,0 1 2,0-2 0,0 4 0,0-4-1,3 0 0,2-4-1,3-10 2,3-4-1,-3 2 3,0-7 2,1-2 1,-4 11 3,3-2 2,-7 13-2,-1 3-1,0-4-2,0 4-3,4-1-2,-3 1-1,2 0 1,5 0-1,6 5 0,5 9-1,2 5 1,0-4-1,1 1 0,-7-6-1,6 0 0,-7-5 1,2-2 1,0 2 0,-2-5 0,3 0 1,-4 0 1,1-5 0,-4-6 0,-1 0 0,-2-3-1,0-1-1,-5-4-1,3 4-2,-5-4-3,3 1-4,-3 8-7,0-6-7,0 9-9,0-2-12,5-7-6,-4 9-5,1 0 1,11-3 5,-7 10 11,10 0 14,1 0 10,-3 0 13,8 0 9,-9 7 8,8 3 8,-10-3 5,-2-1 3,2 1-2,-6-2-1,3 4-4,-3-4-6,1 6-6,0 1-3,-1-1-8,0 4-1,-2-8-2,-3 11-8,0 1-13,0 3-17,-3 4-42,-4-4-83,3-8-93</inkml:trace>
          <inkml:trace contextRef="#ctx0" brushRef="#br0" timeOffset="19996.1534">3616 4246 662,'0'0'16,"0"0"3,0 0 0,0 0-5,0 0-3,0 0-2,0 0-2,0 0-1,0 0-2,0 0-1,253 4-1,-233 15 0,-6-3 2,-6 2-3,-3-6 2,-5 5 0,0 6 1,-2-3-1,-13 5-3,-4-3 0,-2-3-3,-1-4-1,5-3-1,-2 1-7,3-1-10,2-4-17,3-1-37,6-3-64,5-4-119</inkml:trace>
          <inkml:trace contextRef="#ctx0" brushRef="#br0" timeOffset="20175.8921">4082 4250 688,'0'0'21,"0"0"-1,0 0-7,0 0-4,0 0-3,0 0-2,0 0-2,0 0-3,0 0-5,66 109-10,-66-90-14,0 8-30,0-10-51,0-4-112,-1 12-38</inkml:trace>
          <inkml:trace contextRef="#ctx0" brushRef="#br0" timeOffset="20554.7375">4262 4375 638,'0'0'19,"0"0"4,0 0-5,0 0-6,0 0-3,0 0-5,0 0-1,0 0-1,0 0-2,0 0 2,65 17 0,-60-12 3,-2-2 2,2 5 1,-5-8 3,0 0-2,0 0-2,0 0 0,0 0-1,0 0-3,-8 0 1,-2-11-1,1 0-1,2-4 2,3-1-1,-1-5 0,0-7 1,0 9-1,4-11-1,1 0 1,0 11 0,0-10-1,0 0 0,0 14 1,6-11-1,-1 10 2,3 4-1,-2-2 0,-1 10-1,0-1 0,-5 5-1,6-2-2,3 2 0,-2-3 0,10 3-1,-11 0 0,9 0-2,4 10-5,-8-1-10,0-2-21,-3 2-31,-4-3-91,1 1-119</inkml:trace>
          <inkml:trace contextRef="#ctx0" brushRef="#br0" timeOffset="20701.6225">4291 4273 723,'0'0'5,"0"0"-2,0 0-2,0 0-9,0 0-30,0 0-107,0 0-128</inkml:trace>
        </inkml:traceGroup>
      </inkml:traceGroup>
    </inkml:traceGroup>
    <inkml:traceGroup>
      <inkml:annotationXML>
        <emma:emma xmlns:emma="http://www.w3.org/2003/04/emma" version="1.0">
          <emma:interpretation id="{2719CED5-9083-4E7F-B760-E0B1D6DBD952}" emma:medium="tactile" emma:mode="ink">
            <msink:context xmlns:msink="http://schemas.microsoft.com/ink/2010/main" type="paragraph" rotatedBoundingBox="15718,14497 23739,14310 23791,16541 15771,16728" alignmentLevel="1"/>
          </emma:interpretation>
        </emma:emma>
      </inkml:annotationXML>
      <inkml:traceGroup>
        <inkml:annotationXML>
          <emma:emma xmlns:emma="http://www.w3.org/2003/04/emma" version="1.0">
            <emma:interpretation id="{15C0363B-09C1-45C2-BCE5-CA72A0B4CA9B}" emma:medium="tactile" emma:mode="ink">
              <msink:context xmlns:msink="http://schemas.microsoft.com/ink/2010/main" type="line" rotatedBoundingBox="15718,14497 23739,14310 23791,16541 15771,16728"/>
            </emma:interpretation>
          </emma:emma>
        </inkml:annotationXML>
        <inkml:traceGroup>
          <inkml:annotationXML>
            <emma:emma xmlns:emma="http://www.w3.org/2003/04/emma" version="1.0">
              <emma:interpretation id="{C291352B-ED79-4119-8AD6-E3FE5F241AA0}" emma:medium="tactile" emma:mode="ink">
                <msink:context xmlns:msink="http://schemas.microsoft.com/ink/2010/main" type="inkWord" rotatedBoundingBox="16003,14535 17336,15907 16524,16696 15191,15323">
                  <msink:destinationLink direction="with" ref="{9944B0EF-7311-4791-AEC8-E3DCC611F7A3}"/>
                </msink:context>
              </emma:interpretation>
              <emma:one-of disjunction-type="recognition" id="oneOf8">
                <emma:interpretation id="interp40" emma:lang="en-US" emma:confidence="0.5">
                  <emma:literal>80:</emma:literal>
                </emma:interpretation>
                <emma:interpretation id="interp41" emma:lang="en-US" emma:confidence="0">
                  <emma:literal>800:</emma:literal>
                </emma:interpretation>
                <emma:interpretation id="interp42" emma:lang="en-US" emma:confidence="0">
                  <emma:literal>8:</emma:literal>
                </emma:interpretation>
                <emma:interpretation id="interp43" emma:lang="en-US" emma:confidence="0">
                  <emma:literal>So:</emma:literal>
                </emma:interpretation>
                <emma:interpretation id="interp44" emma:lang="en-US" emma:confidence="0">
                  <emma:literal>88:</emma:literal>
                </emma:interpretation>
              </emma:one-of>
            </emma:emma>
          </inkml:annotationXML>
          <inkml:trace contextRef="#ctx0" brushRef="#br0" timeOffset="29604.117">1174 8159 748,'0'0'3,"0"0"0,0 0-1,0 0-16,0 0-37,0 0-92,0 0-134,0 0 6</inkml:trace>
          <inkml:trace contextRef="#ctx0" brushRef="#br0" timeOffset="29441.0325">1411 7626 731,'0'0'0,"0"0"-2,0 0 0,0 0-8,0 0-27,0 0-67,0 0-159,0 0-17</inkml:trace>
          <inkml:trace contextRef="#ctx0" brushRef="#br0" timeOffset="22451.3192">618 6517 586,'0'0'23,"0"0"5,0 0-5,0 0-5,0 0-9,0 0-6,0 0 0,0 0-1,0 0 2,0 0 2,-19-123 4,19 94 1,0 5-1,3 5 3,-3-2-1,-3-4-2,-4 8-3,-7-3-2,-2 5 0,2 8 0,-10 2 0,1 2-1,1 3-1,-7 0-2,5 11 0,7 5 0,3 7-2,3 3 0,6 7-2,5 2 1,0 3 0,11-2 1,5-2 0,4-1-1,7-3 1,-1-3 1,0-1-1,0-3 1,2-1-1,-4-4-1,-5-5 4,-3 2-2,-5-7 2,-7-2 1,1-1 0,-5 2 1,0 0 5,-1 7-6,-7-2 6,-3-1 0,-2 0-1,-3-3 2,2-1-1,-2-4-2,0 2 2,7-3-1,-7-2-1,8 0 0,-6-2-6,1-5 1,4-6-5,1-1 2,6-8 0,2-12-1,0-2 0,11-11-4,8-1 0,5 6 0,1 1 1,5 7 2,2 5 1,1 3 1,0 7 1,2 7 1,-3 7-1,1 5-1,-6 5 1,-2 15 0,-3 9 0,-4 5 2,-4 3-2,-1 4 2,-6-5-1,3-1-1,-2-5 0,-3-7 1,1 0-2,3-4 1,-2-7-1,5 3-2,-2-5 2,-7-7 1,14-2-1,4-1 3,4 0-2,5-7 0,-6-5 0,-4-2 1,-5 2 1,-1-6 0,-5-1 2,-2 4-2,-3-11 2,-4 3-2,0-2 0,-14-8-1,-2 8-1,-4-1-1,-4 6-1,-1 6-1,0 3-5,-9 11-8,4 0-16,0 11-31,0 8-107,7 6-127,2 1 4</inkml:trace>
        </inkml:traceGroup>
        <inkml:traceGroup>
          <inkml:annotationXML>
            <emma:emma xmlns:emma="http://www.w3.org/2003/04/emma" version="1.0">
              <emma:interpretation id="{21370B9D-A4E4-4ECA-8EC4-B76C5519F41D}" emma:medium="tactile" emma:mode="ink">
                <msink:context xmlns:msink="http://schemas.microsoft.com/ink/2010/main" type="inkWord" rotatedBoundingBox="18140,14625 20206,14693 20185,15343 18119,15276"/>
              </emma:interpretation>
              <emma:one-of disjunction-type="recognition" id="oneOf9">
                <emma:interpretation id="interp45" emma:lang="en-US" emma:confidence="0.5">
                  <emma:literal>Print</emma:literal>
                </emma:interpretation>
                <emma:interpretation id="interp46" emma:lang="en-US" emma:confidence="0">
                  <emma:literal>print</emma:literal>
                </emma:interpretation>
                <emma:interpretation id="interp47" emma:lang="en-US" emma:confidence="0">
                  <emma:literal>Prints</emma:literal>
                </emma:interpretation>
                <emma:interpretation id="interp48" emma:lang="en-US" emma:confidence="0">
                  <emma:literal>Printz</emma:literal>
                </emma:interpretation>
                <emma:interpretation id="interp49" emma:lang="en-US" emma:confidence="0">
                  <emma:literal>Prince</emma:literal>
                </emma:interpretation>
              </emma:one-of>
            </emma:emma>
          </inkml:annotationXML>
          <inkml:trace contextRef="#ctx0" brushRef="#br0" timeOffset="25478.9864">3951 6394 608,'0'0'23,"0"0"-1,0 0-4,0 0-7,0 0-7,0 0-3,0 0-3,0 0-2,0 0-7,44 123-8,-44-105-5,0 1-2,0-12 2,0 2 6,0-9 6,0 0 4,0 0-3,0 3 0,0-3 2,0 2 4,0-2 12,-5 0 6,1-5 5,2-2 2,-3-9 3,5 7-1,0-12-1,0 1-3,0 2-3,0-1-1,5 5 0,1-4 0,-1 13 0,0-2-1,3 7-4,7 0-1,6 0-2,4 12-2,-1 7-1,-5 1-2,2 0 1,-2 2-1,1-4 0,1-2 3,-6-5 1,-2-4 1,0-2 7,-5-3 4,-2-2 3,11 0 1,-10 0-5,4-2-4,1-5-4,-5-7-2,-1 0-1,-3-1-3,-1-3-1,-2-1-2,0 1-4,-2-2-6,-3 2-10,1-4-13,-1 0-15,5 3-17,0-5-29,0 8-52,8-8-89</inkml:trace>
          <inkml:trace contextRef="#ctx0" brushRef="#br0" timeOffset="25819.8131">4379 6334 781,'0'0'12,"0"0"4,0 0 2,0 0-3,0 0-6,0 0-2,0 0-4,0 0-4,0 0-7,0 0-12,428-148-17,-404 148-65,-8 0-180,-7 0-22</inkml:trace>
          <inkml:trace contextRef="#ctx0" brushRef="#br0" timeOffset="25630.5817">4526 6285 633,'0'0'67,"0"0"-16,0 0-10,0 0-15,0 0-8,0 0-6,0 0-4,0 0-5,0 0-1,22 224-3,-27-202-1,1-6-8,-6 10-8,5-12-16,4 4-29,-2 0-62,3 1-132,0 2-25</inkml:trace>
          <inkml:trace contextRef="#ctx0" brushRef="#br0" timeOffset="24303.4061">2900 6409 200,'0'0'72,"0"0"-6,0 0 0,0 0-5,0 0-1,0 0-3,0 0-4,0 0-7,0 0-8,-44-98-7,42 91-8,2 7-7,-2-3-7,2 3-6,-3 0 1,-1 14 1,-1 12 3,-2 12-1,3 7 1,-1-1-5,5 4-1,0-7-1,0-2 1,0-9-2,0-3 1,0-5 3,0-3-5,2-1 5,-2-10-6,3 3 0,-3-11 3,0 0-1,0 0 3,0 3-2,1-2 2,-1 2 0,0-3-1,0 3-2,0-3 2,0-3-6,0-15 6,0 2-2,-1-12 0,-2 4 0,-2-6 0,0-8 1,3-1-2,-2 3 2,2-6 0,-3-2-1,2-7 0,2 3 1,1 0 0,0 4 2,0 5-1,0 14 0,4 0-1,1 10-1,1 3 0,4-2 0,-5 9-1,6-1 0,3 6 1,5 4 0,3 6 0,-3 9 0,0 4 1,-3 3-2,-2 2 1,-3 0 1,-3-7-2,-2 2 0,-1-7 1,-2 3-2,-1 0 2,-2-3-1,0 9 1,-7-3-3,-10 4-3,0-1-3,-5-5-5,-4 2-4,-1-4-4,-1-2-11,3 0-8,6-4-24,0 0-42,8-6-101,6-1-54</inkml:trace>
          <inkml:trace contextRef="#ctx0" brushRef="#br0" timeOffset="24815.5773">3123 6423 676,'0'0'1,"0"0"3,0 0 2,0 0 0,0 0-4,0 0 0,0 0-1,0 0-2,0 0 1,0 0-1,30 184 0,-26-168-1,0-8 0,-3-1 1,2 0 0,-3-7 2,0 0 2,0 0-1,0 1 4,2-1-3,-2 3 1,0-3-3,3 0-2,-3-4 2,0-15 0,0 3 0,0-14 1,0-3 0,0 2-2,0-17 1,0 4 0,0-2 0,5-1 0,3 4 2,6 1 1,3 8 1,1 1 1,5 7 1,-7 9-2,2 5 0,-6 5-2,1 7-1,4 0-1,-4 12 0,1 2 1,-8 11 1,-4 1-2,-2 4 0,0 8 1,-2-5-2,-7-4 2,-2-1-1,3-8 2,-1 2-2,5-7 1,0 0-1,-1 2 0,2-11 1,1 11 0,2-9 2,0 11-1,0 6 1,5-13 1,6 7-2,0-3-1,-2-6-1,7 4-2,-3-8 1,-2 4 0,2-1-2,-5 1-1,6 2-5,-5-1-12,2 4-18,4 1-45,-8-3-81,5 2-115</inkml:trace>
          <inkml:trace contextRef="#ctx0" brushRef="#br0" timeOffset="25024.0537">3706 6413 727,'0'0'14,"0"0"1,0 0 2,0 0-5,0 0-3,0 0-4,0 0 0,0 0-3,0 0-2,0 0-1,44 114 0,-44-84-4,-3-3-2,-2-11-12,-1 10-12,1-10-20,5-1-38,0 3-80,0-10-96</inkml:trace>
        </inkml:traceGroup>
        <inkml:traceGroup>
          <inkml:annotationXML>
            <emma:emma xmlns:emma="http://www.w3.org/2003/04/emma" version="1.0">
              <emma:interpretation id="{B36DF094-4C95-4EE6-A0F0-03A9357D363A}" emma:medium="tactile" emma:mode="ink">
                <msink:context xmlns:msink="http://schemas.microsoft.com/ink/2010/main" type="inkWord" rotatedBoundingBox="20610,14404 23603,14014 23762,15237 20769,15628"/>
              </emma:interpretation>
              <emma:one-of disjunction-type="recognition" id="oneOf10">
                <emma:interpretation id="interp50" emma:lang="en-US" emma:confidence="0.5">
                  <emma:literal>(-10).</emma:literal>
                </emma:interpretation>
                <emma:interpretation id="interp51" emma:lang="en-US" emma:confidence="0">
                  <emma:literal>(-1%).</emma:literal>
                </emma:interpretation>
                <emma:interpretation id="interp52" emma:lang="en-US" emma:confidence="0">
                  <emma:literal>(-1%):</emma:literal>
                </emma:interpretation>
                <emma:interpretation id="interp53" emma:lang="en-US" emma:confidence="0">
                  <emma:literal>(-10):</emma:literal>
                </emma:interpretation>
                <emma:interpretation id="interp54" emma:lang="en-US" emma:confidence="0">
                  <emma:literal>(-1°):</emma:literal>
                </emma:interpretation>
              </emma:one-of>
            </emma:emma>
          </inkml:annotationXML>
          <inkml:trace contextRef="#ctx0" brushRef="#br0" timeOffset="26428.2849">5455 5842 778,'0'0'21,"0"0"-4,0 0-1,0 0-2,0 0 1,0 0-5,0 0 0,0 0-7,0 0 0,0 0-4,-117 542 1,117-469 0,8-6 0,3-9 1,5-7-1,3-8 1,0-4-3,2-8 2,-2-6-7,1-6-5,-4-4-8,3-6-12,-5-4-13,2-5-18,9 0-28,-4-5-50,7-7-88,-7-4-17</inkml:trace>
          <inkml:trace contextRef="#ctx0" brushRef="#br0" timeOffset="26708.5601">5759 6348 773,'0'0'25,"0"0"-4,0 0-7,0 0-6,0 0-6,0 0-2,0 0 0,0 0 0,0 0 0,44-14 0,-20 14 0,-4 7 0,-5-3-1,-3 3 1,-4-6-2,-8-1 2,0 0 1,0 0 1,2 4 5,1-4 1,-2 0-1,-1 3 0,0-3-2,0 0 2,0 0 0,0 0-1,-1 0-1,-7-7-4,3 4-1,0 1-1,5 2-3,-1-3-6,1 3-13,-2 0-19,2-2-31,0 2-85,0 0-134,0 0 4</inkml:trace>
          <inkml:trace contextRef="#ctx0" brushRef="#br0" timeOffset="26964.423">6353 6271 786,'0'0'6,"0"0"1,0 0 1,0 0-2,0 0-4,0 0-5,0 0 0,0 0-5,0 0-7,0 0-10,-88 288-19,83-274-35,0 4-74,0-2-117</inkml:trace>
          <inkml:trace contextRef="#ctx0" brushRef="#br0" timeOffset="27296.5648">6675 6243 764,'0'0'16,"0"0"1,0 0-1,0 0-4,0 0-7,0 0-2,0 0-1,0 0-1,0 0-1,70 19 1,-49-1-1,-10-3 0,3-2 0,-6-3-1,-4-6 1,3 8-1,-2-8 0,-4 1 1,4 2-1,-5-7 2,0 2-2,-5 3 2,-1-2 0,-13-3 1,9 0 1,-5 0 0,-1 0 1,2-8-1,2-1 1,3-3 0,-1 1-3,7 3-1,3-5 0,0-1-3,3-2 3,7-3-4,-1 9-5,-4 6-11,8-5-23,-4 6-48,6-1-149,8 1-55</inkml:trace>
          <inkml:trace contextRef="#ctx0" brushRef="#br0" timeOffset="27602.959">7067 5924 825,'0'0'27,"0"0"0,0 0-10,0 0-9,0 0-4,0 0 0,0 0 2,0 0 0,0 0 0,0 0-1,54 117-2,-36-78 0,-1 9-3,-3 0 2,-8 11-2,-6 1 1,0 5-1,-19 9 0,-11 2-3,-11-2-5,-8-1-7,-9-3-18,-4-7-17,-1-9-46,3-12-156,5-9-52</inkml:trace>
          <inkml:trace contextRef="#ctx0" brushRef="#br0" timeOffset="28025.5001">7696 6631 908,'0'0'-2,"0"0"1,0 0-7,0 0-14,0 0-22,0 0-59,0 0-188,0 0-22</inkml:trace>
          <inkml:trace contextRef="#ctx0" brushRef="#br0" timeOffset="28177.1738">8392 6540 870,'0'0'-3,"0"0"-14,0 0-41,0 0-122,0 0-124,0 0-4</inkml:trace>
        </inkml:traceGroup>
      </inkml:traceGroup>
    </inkml:traceGroup>
    <inkml:traceGroup>
      <inkml:annotationXML>
        <emma:emma xmlns:emma="http://www.w3.org/2003/04/emma" version="1.0">
          <emma:interpretation id="{41AA3650-E695-403F-8538-C9DA0369DA39}" emma:medium="tactile" emma:mode="ink">
            <msink:context xmlns:msink="http://schemas.microsoft.com/ink/2010/main" type="paragraph" rotatedBoundingBox="16492,17301 16507,17301 16507,17316 16492,17316" alignmentLevel="2"/>
          </emma:interpretation>
        </emma:emma>
      </inkml:annotationXML>
      <inkml:traceGroup>
        <inkml:annotationXML>
          <emma:emma xmlns:emma="http://www.w3.org/2003/04/emma" version="1.0">
            <emma:interpretation id="{C9E95699-FE70-45BE-B821-FE9BAFCFE85C}" emma:medium="tactile" emma:mode="ink">
              <msink:context xmlns:msink="http://schemas.microsoft.com/ink/2010/main" type="inkBullet" rotatedBoundingBox="16492,17301 16507,17301 16507,17316 16492,17316"/>
            </emma:interpretation>
            <emma:one-of disjunction-type="recognition" id="oneOf11">
              <emma:interpretation id="interp55" emma:lang="en-US" emma:confidence="0">
                <emma:literal>•</emma:literal>
              </emma:interpretation>
            </emma:one-of>
          </emma:emma>
        </inkml:annotationXML>
        <inkml:trace contextRef="#ctx0" brushRef="#br0" timeOffset="29719.8065">1142 8764 663,'0'0'5,"0"0"-3,0 0-20,0 0-92,0 0-148,0 0-19</inkml:trace>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2/26/2022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5345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223539-C274-414E-836E-21403C9CE2AE}"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02751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33266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373677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ea typeface="+mn-ea"/>
                <a:cs typeface="Arial"/>
              </a:rPr>
              <a:t>BITS</a:t>
            </a:r>
            <a:r>
              <a:rPr lang="en-US" sz="2175" spc="-113" dirty="0">
                <a:solidFill>
                  <a:schemeClr val="bg1"/>
                </a:solidFill>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fontAlgn="auto">
              <a:spcBef>
                <a:spcPts val="0"/>
              </a:spcBef>
              <a:spcAft>
                <a:spcPts val="0"/>
              </a:spcAft>
              <a:defRPr/>
            </a:pPr>
            <a:r>
              <a:rPr lang="en-US" sz="900" dirty="0">
                <a:solidFill>
                  <a:srgbClr val="FFFFFF"/>
                </a:solidFill>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
        <p:nvSpPr>
          <p:cNvPr id="12" name="Rectangle 11">
            <a:extLst>
              <a:ext uri="{FF2B5EF4-FFF2-40B4-BE49-F238E27FC236}">
                <a16:creationId xmlns="" xmlns:a16="http://schemas.microsoft.com/office/drawing/2014/main" id="{7DF9966A-25DA-4F10-803F-F7915A03042F}"/>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a:extLst>
              <a:ext uri="{FF2B5EF4-FFF2-40B4-BE49-F238E27FC236}">
                <a16:creationId xmlns="" xmlns:a16="http://schemas.microsoft.com/office/drawing/2014/main" id="{44AA88C7-A0BE-4969-8D35-DFE486D89286}"/>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 xmlns:a16="http://schemas.microsoft.com/office/drawing/2014/main" id="{6A76CE20-7ED9-432F-AC4A-2735314486C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 xmlns:a16="http://schemas.microsoft.com/office/drawing/2014/main" id="{0E535ED6-07AB-4158-9E71-C7A3C5838FC3}"/>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a:extLst>
              <a:ext uri="{FF2B5EF4-FFF2-40B4-BE49-F238E27FC236}">
                <a16:creationId xmlns="" xmlns:a16="http://schemas.microsoft.com/office/drawing/2014/main" id="{393A6F98-6EE1-4951-98D0-3E7E2897102F}"/>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 xmlns:a16="http://schemas.microsoft.com/office/drawing/2014/main" id="{4045120A-926A-4584-9B95-930D37EDDE44}"/>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8" name="TextBox 17">
            <a:extLst>
              <a:ext uri="{FF2B5EF4-FFF2-40B4-BE49-F238E27FC236}">
                <a16:creationId xmlns="" xmlns:a16="http://schemas.microsoft.com/office/drawing/2014/main" id="{EF46D296-5093-4BF9-9029-6D0576630330}"/>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Tree>
    <p:extLst>
      <p:ext uri="{BB962C8B-B14F-4D97-AF65-F5344CB8AC3E}">
        <p14:creationId xmlns:p14="http://schemas.microsoft.com/office/powerpoint/2010/main" val="2734781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sz="1350">
              <a:solidFill>
                <a:schemeClr val="lt1"/>
              </a:solidFill>
              <a:latin typeface="+mn-lt"/>
              <a:ea typeface="+mn-ea"/>
              <a:cs typeface="+mn-cs"/>
            </a:endParaRPr>
          </a:p>
        </p:txBody>
      </p:sp>
      <p:pic>
        <p:nvPicPr>
          <p:cNvPr id="5" name="Picture 8" descr="Picture 7.png"/>
          <p:cNvPicPr>
            <a:picLocks noChangeAspect="1"/>
          </p:cNvPicPr>
          <p:nvPr/>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extBox 8"/>
          <p:cNvSpPr txBox="1"/>
          <p:nvPr/>
        </p:nvSpPr>
        <p:spPr>
          <a:xfrm>
            <a:off x="6858000" y="7620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ea typeface="+mn-ea"/>
                <a:cs typeface="Arial"/>
              </a:rPr>
              <a:t>BITS</a:t>
            </a:r>
            <a:r>
              <a:rPr lang="en-US" sz="2175" spc="-113" dirty="0">
                <a:solidFill>
                  <a:schemeClr val="bg1"/>
                </a:solidFill>
                <a:latin typeface="Arial"/>
                <a:ea typeface="+mn-ea"/>
                <a:cs typeface="Arial"/>
              </a:rPr>
              <a:t> Pilani</a:t>
            </a:r>
          </a:p>
        </p:txBody>
      </p:sp>
      <p:sp>
        <p:nvSpPr>
          <p:cNvPr id="10" name="TextBox 9"/>
          <p:cNvSpPr txBox="1"/>
          <p:nvPr/>
        </p:nvSpPr>
        <p:spPr>
          <a:xfrm>
            <a:off x="7086600" y="1171576"/>
            <a:ext cx="1905000" cy="230832"/>
          </a:xfrm>
          <a:prstGeom prst="rect">
            <a:avLst/>
          </a:prstGeom>
          <a:noFill/>
        </p:spPr>
        <p:txBody>
          <a:bodyPr>
            <a:spAutoFit/>
          </a:bodyPr>
          <a:lstStyle/>
          <a:p>
            <a:pPr fontAlgn="auto">
              <a:spcBef>
                <a:spcPts val="0"/>
              </a:spcBef>
              <a:spcAft>
                <a:spcPts val="0"/>
              </a:spcAft>
              <a:defRPr/>
            </a:pPr>
            <a:r>
              <a:rPr lang="en-US" sz="900" dirty="0">
                <a:solidFill>
                  <a:srgbClr val="FFFFFF"/>
                </a:solidFill>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pic>
        <p:nvPicPr>
          <p:cNvPr id="11" name="Picture 6" descr="\\Server\D\jyoti\FI023_BITS_v1\styleguide img\IMG_5627_b.jpg">
            <a:extLst>
              <a:ext uri="{FF2B5EF4-FFF2-40B4-BE49-F238E27FC236}">
                <a16:creationId xmlns="" xmlns:a16="http://schemas.microsoft.com/office/drawing/2014/main" id="{158496F2-6D08-4BD5-9852-1A524EE3CA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 xmlns:a16="http://schemas.microsoft.com/office/drawing/2014/main" id="{9750E01C-ECD6-430C-9B92-634AF9473F13}"/>
              </a:ext>
            </a:extLst>
          </p:cNvPr>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a typeface="+mn-ea"/>
            </a:endParaRPr>
          </a:p>
        </p:txBody>
      </p:sp>
      <p:pic>
        <p:nvPicPr>
          <p:cNvPr id="13" name="Picture 8" descr="Picture 7.png">
            <a:extLst>
              <a:ext uri="{FF2B5EF4-FFF2-40B4-BE49-F238E27FC236}">
                <a16:creationId xmlns="" xmlns:a16="http://schemas.microsoft.com/office/drawing/2014/main" id="{88E6D8E6-8E00-400A-B7C5-2018EBE19B5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 xmlns:a16="http://schemas.microsoft.com/office/drawing/2014/main" id="{592455F3-E42B-4517-B1F3-3CA204A763FC}"/>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 xmlns:a16="http://schemas.microsoft.com/office/drawing/2014/main" id="{3080B933-C2FA-46DD-BA96-52D239DB534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 xmlns:a16="http://schemas.microsoft.com/office/drawing/2014/main" id="{9BDBC609-D85A-401D-9962-C92962A2D278}"/>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a:extLst>
              <a:ext uri="{FF2B5EF4-FFF2-40B4-BE49-F238E27FC236}">
                <a16:creationId xmlns="" xmlns:a16="http://schemas.microsoft.com/office/drawing/2014/main" id="{5F6BF93D-BED1-45BF-BA4B-455841E8D3EE}"/>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9" name="TextBox 18">
            <a:extLst>
              <a:ext uri="{FF2B5EF4-FFF2-40B4-BE49-F238E27FC236}">
                <a16:creationId xmlns="" xmlns:a16="http://schemas.microsoft.com/office/drawing/2014/main" id="{6DA4CFB8-F90C-4B78-B1A0-4EED52B91495}"/>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Tree>
    <p:extLst>
      <p:ext uri="{BB962C8B-B14F-4D97-AF65-F5344CB8AC3E}">
        <p14:creationId xmlns:p14="http://schemas.microsoft.com/office/powerpoint/2010/main" val="27121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ea typeface="+mn-ea"/>
                <a:cs typeface="Arial"/>
              </a:rPr>
              <a:t>BITS </a:t>
            </a:r>
            <a:r>
              <a:rPr lang="en-US" sz="825"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7" name="Rectangle 16"/>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4386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ea typeface="+mn-ea"/>
                <a:cs typeface="Arial"/>
              </a:rPr>
              <a:t>BITS </a:t>
            </a:r>
            <a:r>
              <a:rPr lang="en-US" sz="825"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7" name="Rectangle 16"/>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9575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ea typeface="+mn-ea"/>
                <a:cs typeface="Arial"/>
              </a:rPr>
              <a:t>BITS </a:t>
            </a:r>
            <a:r>
              <a:rPr lang="en-US" sz="825"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7" name="Rectangle 16"/>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26350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ea typeface="+mn-ea"/>
                <a:cs typeface="Arial"/>
              </a:rPr>
              <a:t>BITS </a:t>
            </a:r>
            <a:r>
              <a:rPr lang="en-US" sz="825"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7" name="Rectangle 16"/>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33859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ea typeface="+mn-ea"/>
                <a:cs typeface="Arial"/>
              </a:rPr>
              <a:t>BITS </a:t>
            </a:r>
            <a:r>
              <a:rPr lang="en-US" sz="825"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7" name="Rectangle 16"/>
            <p:cNvSpPr/>
            <p:nvPr/>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grpSp>
    </p:spTree>
    <p:extLst>
      <p:ext uri="{BB962C8B-B14F-4D97-AF65-F5344CB8AC3E}">
        <p14:creationId xmlns:p14="http://schemas.microsoft.com/office/powerpoint/2010/main" val="30804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74DF0D3-6E3E-4748-BF57-EE17697EE15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 xmlns:a16="http://schemas.microsoft.com/office/drawing/2014/main" id="{3413CC80-A7D1-48D5-88A3-20A6A41906E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 xmlns:a16="http://schemas.microsoft.com/office/drawing/2014/main" id="{8D940B19-1DB6-46D4-82AF-271A730DFAC8}"/>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 xmlns:a16="http://schemas.microsoft.com/office/drawing/2014/main" id="{023B4B51-3E4F-49E1-AD60-FC858E19F782}"/>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 xmlns:a16="http://schemas.microsoft.com/office/drawing/2014/main" id="{9EC00C57-6F48-4220-A01E-CFBC8FA8E886}"/>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 xmlns:a16="http://schemas.microsoft.com/office/drawing/2014/main" id="{B8523FC4-6A60-4666-8093-6D458F8F3651}"/>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1" name="TextBox 10">
            <a:extLst>
              <a:ext uri="{FF2B5EF4-FFF2-40B4-BE49-F238E27FC236}">
                <a16:creationId xmlns="" xmlns:a16="http://schemas.microsoft.com/office/drawing/2014/main" id="{E8E19457-0F4A-46D8-8F2E-5DE9EF1797BC}"/>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2264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483886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 xmlns:a16="http://schemas.microsoft.com/office/drawing/2014/main" id="{CB098A64-C5ED-4DAC-93B6-A33B4656BA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 xmlns:a16="http://schemas.microsoft.com/office/drawing/2014/main" id="{353EB8CD-5F26-437B-B9E3-4CEE26A7796A}"/>
              </a:ext>
            </a:extLst>
          </p:cNvPr>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a typeface="+mn-ea"/>
            </a:endParaRPr>
          </a:p>
        </p:txBody>
      </p:sp>
      <p:pic>
        <p:nvPicPr>
          <p:cNvPr id="5" name="Picture 8" descr="Picture 7.png">
            <a:extLst>
              <a:ext uri="{FF2B5EF4-FFF2-40B4-BE49-F238E27FC236}">
                <a16:creationId xmlns="" xmlns:a16="http://schemas.microsoft.com/office/drawing/2014/main" id="{23939E92-F0BE-4448-B77B-6F8EC67CA53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 xmlns:a16="http://schemas.microsoft.com/office/drawing/2014/main" id="{693BCFE4-8588-4D8F-9FFE-7562A6847514}"/>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 xmlns:a16="http://schemas.microsoft.com/office/drawing/2014/main" id="{283552DC-4F6F-4906-A517-83E817082884}"/>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 xmlns:a16="http://schemas.microsoft.com/office/drawing/2014/main" id="{D3DF7BE9-F615-44BB-A990-14C286EF1E0C}"/>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 xmlns:a16="http://schemas.microsoft.com/office/drawing/2014/main" id="{C56CA0DA-8A2D-4952-AE30-9FFBD43DEAE6}"/>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0" name="TextBox 9">
            <a:extLst>
              <a:ext uri="{FF2B5EF4-FFF2-40B4-BE49-F238E27FC236}">
                <a16:creationId xmlns="" xmlns:a16="http://schemas.microsoft.com/office/drawing/2014/main" id="{FF505A43-17A9-40A7-BD6F-60B1A651253F}"/>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34863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1D25CE-C1D5-4686-997E-6A03B9B7E2C7}"/>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a:extLst>
              <a:ext uri="{FF2B5EF4-FFF2-40B4-BE49-F238E27FC236}">
                <a16:creationId xmlns="" xmlns:a16="http://schemas.microsoft.com/office/drawing/2014/main" id="{E29805F3-46A2-4B87-95A5-629D145BC6E7}"/>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 xmlns:a16="http://schemas.microsoft.com/office/drawing/2014/main" id="{CCB2A016-DDEA-4970-B24F-9BD2C99813E7}"/>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 xmlns:a16="http://schemas.microsoft.com/office/drawing/2014/main" id="{4F1A8359-5EBD-4E98-913F-2A5D12A23ECE}"/>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 xmlns:a16="http://schemas.microsoft.com/office/drawing/2014/main" id="{EB9DF97A-19C7-47A5-B86D-70EEF7D4E914}"/>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 xmlns:a16="http://schemas.microsoft.com/office/drawing/2014/main" id="{70BE2C6D-6A9C-491B-8540-4377D04184E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 xmlns:a16="http://schemas.microsoft.com/office/drawing/2014/main" id="{CC684B52-049C-41D3-A008-AA46A84E16A2}"/>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 xmlns:a16="http://schemas.microsoft.com/office/drawing/2014/main" id="{B4CCBE58-8001-4418-96AC-1C6C28703CA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 xmlns:a16="http://schemas.microsoft.com/office/drawing/2014/main" id="{CBA58543-386A-4879-A1F6-E7D8D9E3DDE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 xmlns:a16="http://schemas.microsoft.com/office/drawing/2014/main" id="{B81B9F86-43D7-4E53-B82C-B3E23A35EE6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 xmlns:a16="http://schemas.microsoft.com/office/drawing/2014/main" id="{24DFDDE8-CB99-481B-9B81-655C7B5B329C}"/>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 xmlns:a16="http://schemas.microsoft.com/office/drawing/2014/main" id="{F842C9C5-2301-4C84-8DEE-3B949796D1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 xmlns:a16="http://schemas.microsoft.com/office/drawing/2014/main" id="{596DF1AD-71B7-48D4-938E-D931C51CF7B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 xmlns:a16="http://schemas.microsoft.com/office/drawing/2014/main" id="{06889811-1AFB-4DFC-A71C-2B9E1A02BE8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82622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265563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223539-C274-414E-836E-21403C9CE2AE}"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05875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223539-C274-414E-836E-21403C9CE2AE}" type="datetimeFigureOut">
              <a:rPr lang="en-US" smtClean="0"/>
              <a:pPr/>
              <a:t>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79621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57094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08368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68431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70122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4223539-C274-414E-836E-21403C9CE2AE}" type="datetimeFigureOut">
              <a:rPr lang="en-US" smtClean="0"/>
              <a:pPr/>
              <a:t>2/26/2022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D41AC4-40F7-4FE0-8905-74C6698904F3}" type="slidenum">
              <a:rPr lang="en-US" smtClean="0"/>
              <a:pPr/>
              <a:t>‹#›</a:t>
            </a:fld>
            <a:endParaRPr lang="en-US"/>
          </a:p>
        </p:txBody>
      </p:sp>
    </p:spTree>
    <p:extLst>
      <p:ext uri="{BB962C8B-B14F-4D97-AF65-F5344CB8AC3E}">
        <p14:creationId xmlns:p14="http://schemas.microsoft.com/office/powerpoint/2010/main" val="315908289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91" r:id="rId14"/>
    <p:sldLayoutId id="2147483692" r:id="rId15"/>
    <p:sldLayoutId id="2147483693" r:id="rId16"/>
    <p:sldLayoutId id="2147483694" r:id="rId17"/>
    <p:sldLayoutId id="2147483695" r:id="rId18"/>
    <p:sldLayoutId id="2147483672" r:id="rId19"/>
    <p:sldLayoutId id="2147483673" r:id="rId20"/>
    <p:sldLayoutId id="2147483674" r:id="rId2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4.emf"/><Relationship Id="rId12" Type="http://schemas.openxmlformats.org/officeDocument/2006/relationships/customXml" Target="../ink/ink12.xml"/><Relationship Id="rId2" Type="http://schemas.openxmlformats.org/officeDocument/2006/relationships/customXml" Target="../ink/ink7.xml"/><Relationship Id="rId1" Type="http://schemas.openxmlformats.org/officeDocument/2006/relationships/slideLayout" Target="../slideLayouts/slideLayout18.xml"/><Relationship Id="rId6" Type="http://schemas.openxmlformats.org/officeDocument/2006/relationships/customXml" Target="../ink/ink9.xml"/><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20.emf"/><Relationship Id="rId5" Type="http://schemas.openxmlformats.org/officeDocument/2006/relationships/customXml" Target="../ink/ink1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8.xml"/><Relationship Id="rId1" Type="http://schemas.openxmlformats.org/officeDocument/2006/relationships/tags" Target="../tags/tag2.xml"/><Relationship Id="rId5" Type="http://schemas.openxmlformats.org/officeDocument/2006/relationships/image" Target="../media/image26.emf"/><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3.xml"/><Relationship Id="rId5" Type="http://schemas.openxmlformats.org/officeDocument/2006/relationships/image" Target="../media/image31.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image" Target="../media/image34.emf"/><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7.xml"/><Relationship Id="rId7" Type="http://schemas.openxmlformats.org/officeDocument/2006/relationships/image" Target="../media/image3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5.png"/><Relationship Id="rId11" Type="http://schemas.openxmlformats.org/officeDocument/2006/relationships/image" Target="../media/image39.emf"/><Relationship Id="rId5" Type="http://schemas.openxmlformats.org/officeDocument/2006/relationships/slideLayout" Target="../slideLayouts/slideLayout18.xml"/><Relationship Id="rId10" Type="http://schemas.openxmlformats.org/officeDocument/2006/relationships/customXml" Target="../ink/ink23.xml"/><Relationship Id="rId4" Type="http://schemas.openxmlformats.org/officeDocument/2006/relationships/tags" Target="../tags/tag8.xml"/><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5">
            <a:extLst>
              <a:ext uri="{FF2B5EF4-FFF2-40B4-BE49-F238E27FC236}">
                <a16:creationId xmlns="" xmlns:a16="http://schemas.microsoft.com/office/drawing/2014/main" id="{58F692F9-F95F-4382-B5CA-F75BB82370D7}"/>
              </a:ext>
            </a:extLst>
          </p:cNvPr>
          <p:cNvSpPr>
            <a:spLocks noGrp="1"/>
          </p:cNvSpPr>
          <p:nvPr>
            <p:ph sz="quarter" idx="13"/>
          </p:nvPr>
        </p:nvSpPr>
        <p:spPr/>
        <p:txBody>
          <a:bodyPr/>
          <a:lstStyle/>
          <a:p>
            <a:pPr eaLnBrk="1" hangingPunct="1">
              <a:spcBef>
                <a:spcPct val="0"/>
              </a:spcBef>
            </a:pPr>
            <a:r>
              <a:rPr lang="en-US" altLang="en-US" sz="1600" dirty="0"/>
              <a:t>MFDS Team</a:t>
            </a:r>
          </a:p>
        </p:txBody>
      </p:sp>
      <p:sp>
        <p:nvSpPr>
          <p:cNvPr id="5" name="Title 4">
            <a:extLst>
              <a:ext uri="{FF2B5EF4-FFF2-40B4-BE49-F238E27FC236}">
                <a16:creationId xmlns="" xmlns:a16="http://schemas.microsoft.com/office/drawing/2014/main" id="{0E9C41A9-A87A-4FFE-BDD2-1ED098693128}"/>
              </a:ext>
            </a:extLst>
          </p:cNvPr>
          <p:cNvSpPr>
            <a:spLocks noGrp="1"/>
          </p:cNvSpPr>
          <p:nvPr>
            <p:ph type="title"/>
          </p:nvPr>
        </p:nvSpPr>
        <p:spPr/>
        <p:txBody>
          <a:bodyPr/>
          <a:lstStyle/>
          <a:p>
            <a:pPr eaLnBrk="1" fontAlgn="auto" hangingPunct="1">
              <a:spcAft>
                <a:spcPts val="0"/>
              </a:spcAft>
              <a:defRPr/>
            </a:pPr>
            <a:r>
              <a:rPr lang="en-US" sz="4000" dirty="0">
                <a:ea typeface="+mj-ea"/>
              </a:rPr>
              <a:t>Mathematical Foundations for Data Science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2382"/>
            <a:ext cx="8229600" cy="1143000"/>
          </a:xfrm>
        </p:spPr>
        <p:txBody>
          <a:bodyPr>
            <a:normAutofit fontScale="90000"/>
          </a:bodyPr>
          <a:lstStyle/>
          <a:p>
            <a:pPr algn="l"/>
            <a:r>
              <a:rPr lang="en-US" sz="4400" dirty="0"/>
              <a:t>Combining the Sum and Product Rule</a:t>
            </a:r>
          </a:p>
        </p:txBody>
      </p:sp>
      <p:sp>
        <p:nvSpPr>
          <p:cNvPr id="3" name="Content Placeholder 2"/>
          <p:cNvSpPr>
            <a:spLocks noGrp="1"/>
          </p:cNvSpPr>
          <p:nvPr>
            <p:ph idx="4294967295"/>
          </p:nvPr>
        </p:nvSpPr>
        <p:spPr>
          <a:xfrm>
            <a:off x="0" y="1600200"/>
            <a:ext cx="8991600" cy="5105400"/>
          </a:xfrm>
        </p:spPr>
        <p:txBody>
          <a:bodyPr/>
          <a:lstStyle/>
          <a:p>
            <a:pPr>
              <a:buNone/>
            </a:pPr>
            <a:r>
              <a:rPr lang="en-US" b="1" dirty="0"/>
              <a:t>   Example</a:t>
            </a:r>
            <a:r>
              <a:rPr lang="en-US" dirty="0"/>
              <a:t>: Suppose statement labels in a programming language can be either a single letter or a letter followed by a digit. Find the number of possible labels.</a:t>
            </a:r>
          </a:p>
          <a:p>
            <a:pPr>
              <a:buNone/>
            </a:pPr>
            <a:endParaRPr lang="en-US" dirty="0"/>
          </a:p>
          <a:p>
            <a:pPr>
              <a:buNone/>
            </a:pPr>
            <a:r>
              <a:rPr lang="en-US" b="1" dirty="0"/>
              <a:t>    Solution</a:t>
            </a:r>
            <a:r>
              <a:rPr lang="en-US" dirty="0"/>
              <a:t>:  Use the product rule.</a:t>
            </a:r>
          </a:p>
          <a:p>
            <a:pPr>
              <a:buNone/>
            </a:pPr>
            <a:r>
              <a:rPr lang="en-US" dirty="0"/>
              <a:t>         </a:t>
            </a:r>
            <a:r>
              <a:rPr lang="en-US" dirty="0">
                <a:latin typeface="Cambria Math" pitchFamily="18" charset="0"/>
                <a:ea typeface="Cambria Math" pitchFamily="18" charset="0"/>
              </a:rPr>
              <a:t>26</a:t>
            </a:r>
            <a:r>
              <a:rPr lang="en-US" dirty="0"/>
              <a:t> + </a:t>
            </a:r>
            <a:r>
              <a:rPr lang="en-US" dirty="0">
                <a:latin typeface="Cambria Math" pitchFamily="18" charset="0"/>
                <a:ea typeface="Cambria Math" pitchFamily="18" charset="0"/>
              </a:rPr>
              <a:t>26 </a:t>
            </a:r>
            <a:r>
              <a:rPr lang="en-US" dirty="0">
                <a:latin typeface="Cambria Math"/>
                <a:ea typeface="Cambria Math"/>
              </a:rPr>
              <a:t>∙</a:t>
            </a:r>
            <a:r>
              <a:rPr lang="en-US" dirty="0"/>
              <a:t> </a:t>
            </a:r>
            <a:r>
              <a:rPr lang="en-US" dirty="0">
                <a:latin typeface="Cambria Math" pitchFamily="18" charset="0"/>
                <a:ea typeface="Cambria Math" pitchFamily="18" charset="0"/>
              </a:rPr>
              <a:t>10</a:t>
            </a:r>
            <a:r>
              <a:rPr lang="en-US" dirty="0"/>
              <a:t> = </a:t>
            </a:r>
            <a:r>
              <a:rPr lang="en-US" dirty="0">
                <a:latin typeface="Cambria Math" pitchFamily="18" charset="0"/>
                <a:ea typeface="Cambria Math" pitchFamily="18" charset="0"/>
              </a:rPr>
              <a:t>286</a:t>
            </a:r>
          </a:p>
        </p:txBody>
      </p:sp>
      <mc:AlternateContent xmlns:mc="http://schemas.openxmlformats.org/markup-compatibility/2006">
        <mc:Choice xmlns:p14="http://schemas.microsoft.com/office/powerpoint/2010/main" Requires="p14">
          <p:contentPart p14:bwMode="auto" r:id="rId2">
            <p14:nvContentPartPr>
              <p14:cNvPr id="34" name="Ink 33"/>
              <p14:cNvContentPartPr/>
              <p14:nvPr/>
            </p14:nvContentPartPr>
            <p14:xfrm>
              <a:off x="5526247" y="3073347"/>
              <a:ext cx="241200" cy="270720"/>
            </p14:xfrm>
          </p:contentPart>
        </mc:Choice>
        <mc:Fallback>
          <p:pic>
            <p:nvPicPr>
              <p:cNvPr id="34" name="Ink 33"/>
              <p:cNvPicPr/>
              <p:nvPr/>
            </p:nvPicPr>
            <p:blipFill>
              <a:blip r:embed="rId3"/>
              <a:stretch>
                <a:fillRect/>
              </a:stretch>
            </p:blipFill>
            <p:spPr>
              <a:xfrm>
                <a:off x="5507887" y="3054987"/>
                <a:ext cx="2768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5" name="Ink 54"/>
              <p14:cNvContentPartPr/>
              <p14:nvPr/>
            </p14:nvContentPartPr>
            <p14:xfrm>
              <a:off x="5328967" y="2824947"/>
              <a:ext cx="830160" cy="3227400"/>
            </p14:xfrm>
          </p:contentPart>
        </mc:Choice>
        <mc:Fallback>
          <p:pic>
            <p:nvPicPr>
              <p:cNvPr id="55" name="Ink 54"/>
              <p:cNvPicPr/>
              <p:nvPr/>
            </p:nvPicPr>
            <p:blipFill>
              <a:blip r:embed="rId5"/>
              <a:stretch>
                <a:fillRect/>
              </a:stretch>
            </p:blipFill>
            <p:spPr>
              <a:xfrm>
                <a:off x="5310967" y="2810187"/>
                <a:ext cx="867240" cy="326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6" name="Ink 55"/>
              <p14:cNvContentPartPr/>
              <p14:nvPr/>
            </p14:nvContentPartPr>
            <p14:xfrm>
              <a:off x="5663047" y="3063627"/>
              <a:ext cx="2884680" cy="3165120"/>
            </p14:xfrm>
          </p:contentPart>
        </mc:Choice>
        <mc:Fallback>
          <p:pic>
            <p:nvPicPr>
              <p:cNvPr id="56" name="Ink 55"/>
              <p:cNvPicPr/>
              <p:nvPr/>
            </p:nvPicPr>
            <p:blipFill>
              <a:blip r:embed="rId7"/>
              <a:stretch>
                <a:fillRect/>
              </a:stretch>
            </p:blipFill>
            <p:spPr>
              <a:xfrm>
                <a:off x="5645767" y="3046347"/>
                <a:ext cx="2920320" cy="3197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0" name="Ink 59"/>
              <p14:cNvContentPartPr/>
              <p14:nvPr/>
            </p14:nvContentPartPr>
            <p14:xfrm>
              <a:off x="6788047" y="2442627"/>
              <a:ext cx="738000" cy="264600"/>
            </p14:xfrm>
          </p:contentPart>
        </mc:Choice>
        <mc:Fallback>
          <p:pic>
            <p:nvPicPr>
              <p:cNvPr id="60" name="Ink 59"/>
              <p:cNvPicPr/>
              <p:nvPr/>
            </p:nvPicPr>
            <p:blipFill>
              <a:blip r:embed="rId9"/>
              <a:stretch>
                <a:fillRect/>
              </a:stretch>
            </p:blipFill>
            <p:spPr>
              <a:xfrm>
                <a:off x="6769687" y="2424627"/>
                <a:ext cx="7596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1" name="Ink 60"/>
              <p14:cNvContentPartPr/>
              <p14:nvPr/>
            </p14:nvContentPartPr>
            <p14:xfrm>
              <a:off x="5559727" y="3630627"/>
              <a:ext cx="189720" cy="151200"/>
            </p14:xfrm>
          </p:contentPart>
        </mc:Choice>
        <mc:Fallback>
          <p:pic>
            <p:nvPicPr>
              <p:cNvPr id="61" name="Ink 60"/>
              <p:cNvPicPr/>
              <p:nvPr/>
            </p:nvPicPr>
            <p:blipFill>
              <a:blip r:embed="rId11"/>
              <a:stretch>
                <a:fillRect/>
              </a:stretch>
            </p:blipFill>
            <p:spPr>
              <a:xfrm>
                <a:off x="5543887" y="3614427"/>
                <a:ext cx="2088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7" name="Ink 66"/>
              <p14:cNvContentPartPr/>
              <p14:nvPr/>
            </p14:nvContentPartPr>
            <p14:xfrm>
              <a:off x="6630367" y="2796147"/>
              <a:ext cx="852120" cy="102960"/>
            </p14:xfrm>
          </p:contentPart>
        </mc:Choice>
        <mc:Fallback>
          <p:pic>
            <p:nvPicPr>
              <p:cNvPr id="67" name="Ink 66"/>
              <p:cNvPicPr/>
              <p:nvPr/>
            </p:nvPicPr>
            <p:blipFill>
              <a:blip r:embed="rId13"/>
              <a:stretch>
                <a:fillRect/>
              </a:stretch>
            </p:blipFill>
            <p:spPr>
              <a:xfrm>
                <a:off x="6611287" y="2778147"/>
                <a:ext cx="878760" cy="140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fontScale="90000"/>
          </a:bodyPr>
          <a:lstStyle/>
          <a:p>
            <a:pPr algn="l"/>
            <a:r>
              <a:rPr lang="en-US" sz="4000" dirty="0"/>
              <a:t>Basic Counting Principles: Subtraction Rule</a:t>
            </a:r>
          </a:p>
        </p:txBody>
      </p:sp>
      <p:sp>
        <p:nvSpPr>
          <p:cNvPr id="3" name="Content Placeholder 2"/>
          <p:cNvSpPr>
            <a:spLocks noGrp="1"/>
          </p:cNvSpPr>
          <p:nvPr>
            <p:ph idx="4294967295"/>
          </p:nvPr>
        </p:nvSpPr>
        <p:spPr>
          <a:xfrm>
            <a:off x="0" y="1312057"/>
            <a:ext cx="8991600" cy="4525963"/>
          </a:xfrm>
        </p:spPr>
        <p:txBody>
          <a:bodyPr/>
          <a:lstStyle/>
          <a:p>
            <a:pPr>
              <a:buNone/>
            </a:pPr>
            <a:r>
              <a:rPr lang="en-US" b="1" dirty="0"/>
              <a:t>   </a:t>
            </a:r>
            <a:r>
              <a:rPr lang="en-US" sz="1800" b="1" dirty="0"/>
              <a:t>Subtraction Rule</a:t>
            </a:r>
            <a:r>
              <a:rPr lang="en-US" sz="1800" dirty="0"/>
              <a:t>: If a task can be done either in one of </a:t>
            </a:r>
            <a:r>
              <a:rPr lang="en-US" sz="1800" i="1" dirty="0"/>
              <a:t>n</a:t>
            </a:r>
            <a:r>
              <a:rPr lang="en-US" sz="1800" baseline="-25000" dirty="0">
                <a:latin typeface="Cambria Math" pitchFamily="18" charset="0"/>
                <a:ea typeface="Cambria Math" pitchFamily="18" charset="0"/>
              </a:rPr>
              <a:t>1</a:t>
            </a:r>
            <a:r>
              <a:rPr lang="en-US" sz="1800" dirty="0"/>
              <a:t> ways or in one of  </a:t>
            </a:r>
            <a:r>
              <a:rPr lang="en-US" sz="1800" i="1" dirty="0"/>
              <a:t>n</a:t>
            </a:r>
            <a:r>
              <a:rPr lang="en-US" sz="1800" baseline="-25000" dirty="0">
                <a:latin typeface="Cambria Math" pitchFamily="18" charset="0"/>
                <a:ea typeface="Cambria Math" pitchFamily="18" charset="0"/>
              </a:rPr>
              <a:t>2</a:t>
            </a:r>
            <a:r>
              <a:rPr lang="en-US" sz="1800" dirty="0"/>
              <a:t> ways, then the total number of ways to do the task is  </a:t>
            </a:r>
            <a:r>
              <a:rPr lang="en-US" sz="1800" i="1" dirty="0"/>
              <a:t>n</a:t>
            </a:r>
            <a:r>
              <a:rPr lang="en-US" sz="1800" baseline="-25000" dirty="0">
                <a:latin typeface="Cambria Math" pitchFamily="18" charset="0"/>
                <a:ea typeface="Cambria Math" pitchFamily="18" charset="0"/>
              </a:rPr>
              <a:t>1 </a:t>
            </a:r>
            <a:r>
              <a:rPr lang="en-US" sz="1800" dirty="0">
                <a:latin typeface="Cambria Math"/>
                <a:ea typeface="Cambria Math"/>
              </a:rPr>
              <a:t>+</a:t>
            </a:r>
            <a:r>
              <a:rPr lang="en-US" sz="1800" i="1" dirty="0"/>
              <a:t> n</a:t>
            </a:r>
            <a:r>
              <a:rPr lang="en-US" sz="1800" baseline="-25000" dirty="0">
                <a:latin typeface="Cambria Math" pitchFamily="18" charset="0"/>
                <a:ea typeface="Cambria Math" pitchFamily="18" charset="0"/>
              </a:rPr>
              <a:t>2</a:t>
            </a:r>
            <a:r>
              <a:rPr lang="en-US" sz="1800" dirty="0"/>
              <a:t> minus the number of ways  to do the task that are common to the two different ways. Also known as, the </a:t>
            </a:r>
            <a:r>
              <a:rPr lang="en-US" sz="1800" i="1" dirty="0"/>
              <a:t>principle of inclusion-exclusion</a:t>
            </a:r>
            <a:r>
              <a:rPr lang="en-US" sz="1800" dirty="0"/>
              <a:t>:</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745509" y="2428489"/>
            <a:ext cx="3054985" cy="241279"/>
          </a:xfrm>
          <a:prstGeom prst="rect">
            <a:avLst/>
          </a:prstGeom>
        </p:spPr>
      </p:pic>
      <p:sp>
        <p:nvSpPr>
          <p:cNvPr id="5" name="Content Placeholder 2">
            <a:extLst>
              <a:ext uri="{FF2B5EF4-FFF2-40B4-BE49-F238E27FC236}">
                <a16:creationId xmlns="" xmlns:a16="http://schemas.microsoft.com/office/drawing/2014/main" id="{FC10D26E-46A7-4D98-B945-AA724B9A9596}"/>
              </a:ext>
            </a:extLst>
          </p:cNvPr>
          <p:cNvSpPr txBox="1">
            <a:spLocks/>
          </p:cNvSpPr>
          <p:nvPr/>
        </p:nvSpPr>
        <p:spPr>
          <a:xfrm>
            <a:off x="0" y="2669768"/>
            <a:ext cx="9067800" cy="2610571"/>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Font typeface="Arial"/>
              <a:buNone/>
            </a:pPr>
            <a:r>
              <a:rPr lang="en-US" sz="1800" b="1" dirty="0"/>
              <a:t>   Example</a:t>
            </a:r>
            <a:r>
              <a:rPr lang="en-US" sz="1800" dirty="0"/>
              <a:t>: How many bit strings of length eight either start with a </a:t>
            </a:r>
            <a:r>
              <a:rPr lang="en-US" sz="1800" dirty="0">
                <a:latin typeface="Cambria Math" pitchFamily="18" charset="0"/>
                <a:ea typeface="Cambria Math" pitchFamily="18" charset="0"/>
              </a:rPr>
              <a:t>1</a:t>
            </a:r>
            <a:r>
              <a:rPr lang="en-US" sz="1800" dirty="0"/>
              <a:t> bit or end with the two bits </a:t>
            </a:r>
            <a:r>
              <a:rPr lang="en-US" sz="1800" dirty="0">
                <a:latin typeface="Cambria Math" pitchFamily="18" charset="0"/>
                <a:ea typeface="Cambria Math" pitchFamily="18" charset="0"/>
              </a:rPr>
              <a:t>00</a:t>
            </a:r>
            <a:r>
              <a:rPr lang="en-US" sz="1800" dirty="0"/>
              <a:t>?</a:t>
            </a:r>
          </a:p>
          <a:p>
            <a:pPr>
              <a:buFont typeface="Arial"/>
              <a:buNone/>
            </a:pPr>
            <a:r>
              <a:rPr lang="en-US" sz="1800" b="1" dirty="0"/>
              <a:t>   Solution</a:t>
            </a:r>
            <a:r>
              <a:rPr lang="en-US" sz="1800" dirty="0"/>
              <a:t>:  Use the subtraction rule.</a:t>
            </a:r>
          </a:p>
          <a:p>
            <a:pPr lvl="1"/>
            <a:r>
              <a:rPr lang="en-US" sz="1600" dirty="0"/>
              <a:t>Number of bit strings of length eight  that start with a </a:t>
            </a:r>
            <a:r>
              <a:rPr lang="en-US" sz="1600" dirty="0">
                <a:latin typeface="Cambria Math" pitchFamily="18" charset="0"/>
                <a:ea typeface="Cambria Math" pitchFamily="18" charset="0"/>
              </a:rPr>
              <a:t>1</a:t>
            </a:r>
            <a:r>
              <a:rPr lang="en-US" sz="1600" dirty="0"/>
              <a:t> bit:  </a:t>
            </a:r>
            <a:r>
              <a:rPr lang="en-US" sz="1600" dirty="0">
                <a:latin typeface="Cambria Math" pitchFamily="18" charset="0"/>
                <a:ea typeface="Cambria Math" pitchFamily="18" charset="0"/>
              </a:rPr>
              <a:t>2</a:t>
            </a:r>
            <a:r>
              <a:rPr lang="en-US" sz="1600" baseline="30000" dirty="0">
                <a:latin typeface="Cambria Math" pitchFamily="18" charset="0"/>
                <a:ea typeface="Cambria Math" pitchFamily="18" charset="0"/>
              </a:rPr>
              <a:t>7</a:t>
            </a:r>
            <a:r>
              <a:rPr lang="en-US" sz="1600" dirty="0"/>
              <a:t> = </a:t>
            </a:r>
            <a:r>
              <a:rPr lang="en-US" sz="1600" dirty="0">
                <a:latin typeface="Cambria Math" pitchFamily="18" charset="0"/>
                <a:ea typeface="Cambria Math" pitchFamily="18" charset="0"/>
              </a:rPr>
              <a:t>128</a:t>
            </a:r>
          </a:p>
          <a:p>
            <a:pPr lvl="1"/>
            <a:r>
              <a:rPr lang="en-US" sz="1600" dirty="0"/>
              <a:t>Number of bit strings of length eight that end with bits </a:t>
            </a:r>
            <a:r>
              <a:rPr lang="en-US" sz="1600" dirty="0">
                <a:latin typeface="Cambria Math" pitchFamily="18" charset="0"/>
                <a:ea typeface="Cambria Math" pitchFamily="18" charset="0"/>
              </a:rPr>
              <a:t>00</a:t>
            </a:r>
            <a:r>
              <a:rPr lang="en-US" sz="1600" dirty="0"/>
              <a:t>:  </a:t>
            </a:r>
            <a:r>
              <a:rPr lang="en-US" sz="1600" dirty="0">
                <a:latin typeface="Cambria Math" pitchFamily="18" charset="0"/>
                <a:ea typeface="Cambria Math" pitchFamily="18" charset="0"/>
              </a:rPr>
              <a:t>2</a:t>
            </a:r>
            <a:r>
              <a:rPr lang="en-US" sz="1600" baseline="30000" dirty="0">
                <a:latin typeface="Cambria Math" pitchFamily="18" charset="0"/>
                <a:ea typeface="Cambria Math" pitchFamily="18" charset="0"/>
              </a:rPr>
              <a:t>6</a:t>
            </a:r>
            <a:r>
              <a:rPr lang="en-US" sz="1600" dirty="0"/>
              <a:t> = </a:t>
            </a:r>
            <a:r>
              <a:rPr lang="en-US" sz="1600" dirty="0">
                <a:latin typeface="Cambria Math" pitchFamily="18" charset="0"/>
                <a:ea typeface="Cambria Math" pitchFamily="18" charset="0"/>
              </a:rPr>
              <a:t>64</a:t>
            </a:r>
          </a:p>
          <a:p>
            <a:pPr lvl="1"/>
            <a:r>
              <a:rPr lang="en-US" sz="1600" dirty="0"/>
              <a:t>Number of bit strings of length eight that start with a </a:t>
            </a:r>
            <a:r>
              <a:rPr lang="en-US" sz="1600" dirty="0">
                <a:latin typeface="Cambria Math" pitchFamily="18" charset="0"/>
                <a:ea typeface="Cambria Math" pitchFamily="18" charset="0"/>
              </a:rPr>
              <a:t>1</a:t>
            </a:r>
            <a:r>
              <a:rPr lang="en-US" sz="1600" dirty="0"/>
              <a:t> bit and end with bits </a:t>
            </a:r>
            <a:r>
              <a:rPr lang="en-US" sz="1600" dirty="0">
                <a:latin typeface="Cambria Math" pitchFamily="18" charset="0"/>
                <a:ea typeface="Cambria Math" pitchFamily="18" charset="0"/>
              </a:rPr>
              <a:t>00 </a:t>
            </a:r>
            <a:r>
              <a:rPr lang="en-US" sz="1600" dirty="0"/>
              <a:t>:  </a:t>
            </a:r>
            <a:r>
              <a:rPr lang="en-US" sz="1600" dirty="0">
                <a:latin typeface="Cambria Math" pitchFamily="18" charset="0"/>
                <a:ea typeface="Cambria Math" pitchFamily="18" charset="0"/>
              </a:rPr>
              <a:t>2</a:t>
            </a:r>
            <a:r>
              <a:rPr lang="en-US" sz="1600" baseline="30000" dirty="0">
                <a:latin typeface="Cambria Math" pitchFamily="18" charset="0"/>
                <a:ea typeface="Cambria Math" pitchFamily="18" charset="0"/>
              </a:rPr>
              <a:t>5</a:t>
            </a:r>
            <a:r>
              <a:rPr lang="en-US" sz="1600" dirty="0"/>
              <a:t> = </a:t>
            </a:r>
            <a:r>
              <a:rPr lang="en-US" sz="1600" dirty="0">
                <a:latin typeface="Cambria Math" pitchFamily="18" charset="0"/>
                <a:ea typeface="Cambria Math" pitchFamily="18" charset="0"/>
              </a:rPr>
              <a:t>32</a:t>
            </a:r>
          </a:p>
          <a:p>
            <a:pPr>
              <a:buFont typeface="Arial"/>
              <a:buNone/>
            </a:pPr>
            <a:r>
              <a:rPr lang="en-US" sz="1800" dirty="0">
                <a:latin typeface="Cambria Math" pitchFamily="18" charset="0"/>
                <a:ea typeface="Cambria Math" pitchFamily="18" charset="0"/>
              </a:rPr>
              <a:t>    Hence, the number is 128 + 64 </a:t>
            </a:r>
            <a:r>
              <a:rPr lang="en-US" sz="1800" dirty="0">
                <a:latin typeface="Cambria Math"/>
                <a:ea typeface="Cambria Math"/>
              </a:rPr>
              <a:t>− </a:t>
            </a:r>
            <a:r>
              <a:rPr lang="en-US" sz="1800" dirty="0">
                <a:latin typeface="Cambria Math" pitchFamily="18" charset="0"/>
                <a:ea typeface="Cambria Math" pitchFamily="18" charset="0"/>
              </a:rPr>
              <a:t>32 = 160.</a:t>
            </a:r>
          </a:p>
          <a:p>
            <a:endParaRPr lang="en-US" sz="1800" dirty="0">
              <a:latin typeface="Cambria Math" pitchFamily="18" charset="0"/>
              <a:ea typeface="Cambria Math" pitchFamily="18" charset="0"/>
            </a:endParaRPr>
          </a:p>
          <a:p>
            <a:endParaRPr lang="en-US" sz="1800" dirty="0">
              <a:latin typeface="Cambria Math" pitchFamily="18" charset="0"/>
              <a:ea typeface="Cambria Math" pitchFamily="18" charset="0"/>
            </a:endParaRPr>
          </a:p>
        </p:txBody>
      </p:sp>
      <p:pic>
        <p:nvPicPr>
          <p:cNvPr id="6" name="Picture 5" descr="0503.jpg">
            <a:extLst>
              <a:ext uri="{FF2B5EF4-FFF2-40B4-BE49-F238E27FC236}">
                <a16:creationId xmlns="" xmlns:a16="http://schemas.microsoft.com/office/drawing/2014/main" id="{BA9B97CF-233C-43B6-9DF5-488225F6BC02}"/>
              </a:ext>
            </a:extLst>
          </p:cNvPr>
          <p:cNvPicPr>
            <a:picLocks noChangeAspect="1"/>
          </p:cNvPicPr>
          <p:nvPr/>
        </p:nvPicPr>
        <p:blipFill>
          <a:blip r:embed="rId4" cstate="print"/>
          <a:stretch>
            <a:fillRect/>
          </a:stretch>
        </p:blipFill>
        <p:spPr>
          <a:xfrm>
            <a:off x="2819401" y="4902463"/>
            <a:ext cx="3124200" cy="1726937"/>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2183040" y="4533480"/>
              <a:ext cx="6474240" cy="2242080"/>
            </p14:xfrm>
          </p:contentPart>
        </mc:Choice>
        <mc:Fallback>
          <p:pic>
            <p:nvPicPr>
              <p:cNvPr id="7" name="Ink 6"/>
              <p:cNvPicPr/>
              <p:nvPr/>
            </p:nvPicPr>
            <p:blipFill>
              <a:blip r:embed="rId6"/>
              <a:stretch>
                <a:fillRect/>
              </a:stretch>
            </p:blipFill>
            <p:spPr>
              <a:xfrm>
                <a:off x="2170440" y="4529880"/>
                <a:ext cx="6501600" cy="226152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1143000"/>
          </a:xfrm>
        </p:spPr>
        <p:txBody>
          <a:bodyPr>
            <a:normAutofit fontScale="90000"/>
          </a:bodyPr>
          <a:lstStyle/>
          <a:p>
            <a:pPr algn="l"/>
            <a:r>
              <a:rPr lang="en-US" sz="4400" dirty="0"/>
              <a:t>Basic Counting Principles: Division Rule</a:t>
            </a:r>
          </a:p>
        </p:txBody>
      </p:sp>
      <p:sp>
        <p:nvSpPr>
          <p:cNvPr id="3" name="Content Placeholder 2"/>
          <p:cNvSpPr>
            <a:spLocks noGrp="1"/>
          </p:cNvSpPr>
          <p:nvPr>
            <p:ph idx="4294967295"/>
          </p:nvPr>
        </p:nvSpPr>
        <p:spPr>
          <a:xfrm>
            <a:off x="0" y="1371600"/>
            <a:ext cx="9067800" cy="5486400"/>
          </a:xfrm>
        </p:spPr>
        <p:txBody>
          <a:bodyPr>
            <a:normAutofit/>
          </a:bodyPr>
          <a:lstStyle/>
          <a:p>
            <a:pPr>
              <a:buNone/>
            </a:pPr>
            <a:r>
              <a:rPr lang="en-US" b="1" dirty="0"/>
              <a:t>    Division Rule</a:t>
            </a:r>
            <a:r>
              <a:rPr lang="en-US" dirty="0"/>
              <a:t>: There are </a:t>
            </a:r>
            <a:r>
              <a:rPr lang="en-US" i="1" dirty="0"/>
              <a:t>n</a:t>
            </a:r>
            <a:r>
              <a:rPr lang="en-US" dirty="0"/>
              <a:t>/</a:t>
            </a:r>
            <a:r>
              <a:rPr lang="en-US" i="1" dirty="0"/>
              <a:t>d</a:t>
            </a:r>
            <a:r>
              <a:rPr lang="en-US" dirty="0"/>
              <a:t> ways to do a task if it can be done using a procedure that can be carried out in </a:t>
            </a:r>
            <a:r>
              <a:rPr lang="en-US" i="1" dirty="0"/>
              <a:t>n</a:t>
            </a:r>
            <a:r>
              <a:rPr lang="en-US" dirty="0"/>
              <a:t> ways, and for every way </a:t>
            </a:r>
            <a:r>
              <a:rPr lang="en-US" i="1" dirty="0"/>
              <a:t>w</a:t>
            </a:r>
            <a:r>
              <a:rPr lang="en-US" dirty="0"/>
              <a:t>, exactly </a:t>
            </a:r>
            <a:r>
              <a:rPr lang="en-US" i="1" dirty="0"/>
              <a:t>d</a:t>
            </a:r>
            <a:r>
              <a:rPr lang="en-US" dirty="0"/>
              <a:t> of the </a:t>
            </a:r>
            <a:r>
              <a:rPr lang="en-US" i="1" dirty="0"/>
              <a:t>n</a:t>
            </a:r>
            <a:r>
              <a:rPr lang="en-US" dirty="0"/>
              <a:t> ways correspond to way </a:t>
            </a:r>
            <a:r>
              <a:rPr lang="en-US" i="1" dirty="0"/>
              <a:t>w</a:t>
            </a:r>
            <a:r>
              <a:rPr lang="en-US" dirty="0"/>
              <a:t>. </a:t>
            </a:r>
          </a:p>
          <a:p>
            <a:pPr lvl="1"/>
            <a:r>
              <a:rPr lang="en-US" sz="2400" dirty="0"/>
              <a:t>Restated in terms of sets: If the finite set </a:t>
            </a:r>
            <a:r>
              <a:rPr lang="en-US" sz="2400" i="1" dirty="0"/>
              <a:t>A</a:t>
            </a:r>
            <a:r>
              <a:rPr lang="en-US" sz="2400" dirty="0"/>
              <a:t> is the union of </a:t>
            </a:r>
            <a:r>
              <a:rPr lang="en-US" sz="2400" i="1" dirty="0"/>
              <a:t>n</a:t>
            </a:r>
            <a:r>
              <a:rPr lang="en-US" sz="2400" dirty="0"/>
              <a:t> pairwise disjoint subsets each with </a:t>
            </a:r>
            <a:r>
              <a:rPr lang="en-US" sz="2400" i="1" dirty="0"/>
              <a:t>d</a:t>
            </a:r>
            <a:r>
              <a:rPr lang="en-US" sz="2400" dirty="0"/>
              <a:t> elements, then </a:t>
            </a:r>
            <a:r>
              <a:rPr lang="en-US" sz="2400" i="1" dirty="0"/>
              <a:t>n</a:t>
            </a:r>
            <a:r>
              <a:rPr lang="en-US" sz="2400" dirty="0"/>
              <a:t> = |</a:t>
            </a:r>
            <a:r>
              <a:rPr lang="en-US" sz="2400" i="1" dirty="0"/>
              <a:t>A</a:t>
            </a:r>
            <a:r>
              <a:rPr lang="en-US" sz="2400" dirty="0"/>
              <a:t>|/</a:t>
            </a:r>
            <a:r>
              <a:rPr lang="en-US" sz="2400" i="1" dirty="0"/>
              <a:t>d</a:t>
            </a:r>
            <a:r>
              <a:rPr lang="en-US" sz="2400" dirty="0"/>
              <a:t>.</a:t>
            </a:r>
          </a:p>
          <a:p>
            <a:pPr marL="342900" lvl="1" indent="0">
              <a:buNone/>
            </a:pPr>
            <a:endParaRPr lang="en-US" sz="2400" dirty="0"/>
          </a:p>
          <a:p>
            <a:pPr lvl="1"/>
            <a:r>
              <a:rPr lang="en-US" sz="2400" dirty="0"/>
              <a:t>In terms of functions: If </a:t>
            </a:r>
            <a:r>
              <a:rPr lang="en-US" sz="2400" i="1" dirty="0"/>
              <a:t>f </a:t>
            </a:r>
            <a:r>
              <a:rPr lang="en-US" sz="2400" dirty="0"/>
              <a:t>is a function from </a:t>
            </a:r>
            <a:r>
              <a:rPr lang="en-US" sz="2400" i="1" dirty="0"/>
              <a:t>A</a:t>
            </a:r>
            <a:r>
              <a:rPr lang="en-US" sz="2400" dirty="0"/>
              <a:t> to B, where both are finite sets, and for every value </a:t>
            </a:r>
            <a:r>
              <a:rPr lang="en-US" sz="2400" i="1" dirty="0"/>
              <a:t>y </a:t>
            </a:r>
            <a:r>
              <a:rPr lang="en-US" sz="2400" dirty="0">
                <a:latin typeface="Cambria Math"/>
                <a:ea typeface="Cambria Math"/>
              </a:rPr>
              <a:t>∈</a:t>
            </a:r>
            <a:r>
              <a:rPr lang="en-US" sz="2400" dirty="0"/>
              <a:t> </a:t>
            </a:r>
            <a:r>
              <a:rPr lang="en-US" sz="2400" i="1" dirty="0"/>
              <a:t>B</a:t>
            </a:r>
            <a:r>
              <a:rPr lang="en-US" sz="2400" dirty="0"/>
              <a:t> there are exactly </a:t>
            </a:r>
            <a:r>
              <a:rPr lang="en-US" sz="2400" i="1" dirty="0"/>
              <a:t>d</a:t>
            </a:r>
            <a:r>
              <a:rPr lang="en-US" sz="2400" dirty="0"/>
              <a:t> values </a:t>
            </a:r>
            <a:r>
              <a:rPr lang="en-US" sz="2400" i="1" dirty="0"/>
              <a:t>x</a:t>
            </a:r>
            <a:r>
              <a:rPr lang="en-US" sz="2400" dirty="0"/>
              <a:t> </a:t>
            </a:r>
            <a:r>
              <a:rPr lang="en-US" sz="2400" dirty="0">
                <a:latin typeface="Cambria Math"/>
                <a:ea typeface="Cambria Math"/>
              </a:rPr>
              <a:t>∈</a:t>
            </a:r>
            <a:r>
              <a:rPr lang="en-US" sz="2400" dirty="0"/>
              <a:t> </a:t>
            </a:r>
            <a:r>
              <a:rPr lang="en-US" sz="2400" i="1" dirty="0"/>
              <a:t>A</a:t>
            </a:r>
            <a:r>
              <a:rPr lang="en-US" sz="2400" dirty="0"/>
              <a:t> such that </a:t>
            </a:r>
            <a:r>
              <a:rPr lang="en-US" sz="2400" i="1" dirty="0"/>
              <a:t>f</a:t>
            </a:r>
            <a:r>
              <a:rPr lang="en-US" sz="2400" dirty="0"/>
              <a:t>(</a:t>
            </a:r>
            <a:r>
              <a:rPr lang="en-US" sz="2400" i="1" dirty="0"/>
              <a:t>x</a:t>
            </a:r>
            <a:r>
              <a:rPr lang="en-US" sz="2400" dirty="0"/>
              <a:t>) = </a:t>
            </a:r>
            <a:r>
              <a:rPr lang="en-US" sz="2400" i="1" dirty="0"/>
              <a:t>y</a:t>
            </a:r>
            <a:r>
              <a:rPr lang="en-US" sz="2400" dirty="0"/>
              <a:t>, then   |</a:t>
            </a:r>
            <a:r>
              <a:rPr lang="en-US" sz="2400" i="1" dirty="0"/>
              <a:t>B</a:t>
            </a:r>
            <a:r>
              <a:rPr lang="en-US" sz="2400" dirty="0"/>
              <a:t>| = |</a:t>
            </a:r>
            <a:r>
              <a:rPr lang="en-US" sz="2400" i="1" dirty="0"/>
              <a:t>A</a:t>
            </a:r>
            <a:r>
              <a:rPr lang="en-US" sz="2400" dirty="0"/>
              <a:t>|/</a:t>
            </a:r>
            <a:r>
              <a:rPr lang="en-US" sz="2400" i="1" dirty="0"/>
              <a:t>d.</a:t>
            </a:r>
          </a:p>
          <a:p>
            <a:pPr lvl="1">
              <a:buNone/>
            </a:pPr>
            <a:endParaRPr lang="en-US" sz="2000" dirty="0"/>
          </a:p>
          <a:p>
            <a:pPr lvl="1">
              <a:buNone/>
            </a:pP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59280" y="2844720"/>
              <a:ext cx="8717760" cy="3601800"/>
            </p14:xfrm>
          </p:contentPart>
        </mc:Choice>
        <mc:Fallback>
          <p:pic>
            <p:nvPicPr>
              <p:cNvPr id="4" name="Ink 3"/>
              <p:cNvPicPr/>
              <p:nvPr/>
            </p:nvPicPr>
            <p:blipFill>
              <a:blip r:embed="rId3"/>
              <a:stretch>
                <a:fillRect/>
              </a:stretch>
            </p:blipFill>
            <p:spPr>
              <a:xfrm>
                <a:off x="345600" y="2832480"/>
                <a:ext cx="8737920" cy="362916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1143000"/>
          </a:xfrm>
        </p:spPr>
        <p:txBody>
          <a:bodyPr>
            <a:normAutofit fontScale="90000"/>
          </a:bodyPr>
          <a:lstStyle/>
          <a:p>
            <a:pPr algn="l"/>
            <a:r>
              <a:rPr lang="en-US" sz="4400" dirty="0"/>
              <a:t>Basic Counting Principles: Division Rule</a:t>
            </a:r>
          </a:p>
        </p:txBody>
      </p:sp>
      <p:sp>
        <p:nvSpPr>
          <p:cNvPr id="3" name="Content Placeholder 2"/>
          <p:cNvSpPr>
            <a:spLocks noGrp="1"/>
          </p:cNvSpPr>
          <p:nvPr>
            <p:ph idx="4294967295"/>
          </p:nvPr>
        </p:nvSpPr>
        <p:spPr>
          <a:xfrm>
            <a:off x="0" y="1371600"/>
            <a:ext cx="9067800" cy="5486400"/>
          </a:xfrm>
        </p:spPr>
        <p:txBody>
          <a:bodyPr>
            <a:normAutofit/>
          </a:bodyPr>
          <a:lstStyle/>
          <a:p>
            <a:pPr>
              <a:buNone/>
            </a:pPr>
            <a:r>
              <a:rPr lang="en-US" sz="2000" b="1" dirty="0"/>
              <a:t>     Example</a:t>
            </a:r>
            <a:r>
              <a:rPr lang="en-US" sz="2000" dirty="0"/>
              <a:t>: How many ways are there to seat four people around a circular table, where two </a:t>
            </a:r>
            <a:r>
              <a:rPr lang="en-US" sz="2000" dirty="0" err="1"/>
              <a:t>seatings</a:t>
            </a:r>
            <a:r>
              <a:rPr lang="en-US" sz="2000" dirty="0"/>
              <a:t> are considered the same when each person has the same left  and right neighbor?</a:t>
            </a:r>
          </a:p>
          <a:p>
            <a:pPr>
              <a:buNone/>
            </a:pPr>
            <a:endParaRPr lang="en-US" sz="2000" dirty="0"/>
          </a:p>
          <a:p>
            <a:pPr lvl="1">
              <a:buNone/>
            </a:pPr>
            <a:r>
              <a:rPr lang="en-US" sz="2000" b="1" dirty="0"/>
              <a:t>     Solution</a:t>
            </a:r>
            <a:r>
              <a:rPr lang="en-US" sz="2000" dirty="0"/>
              <a:t>: Number the seats around the table from </a:t>
            </a:r>
            <a:r>
              <a:rPr lang="en-US" sz="2000" dirty="0">
                <a:latin typeface="Cambria Math" pitchFamily="18" charset="0"/>
                <a:ea typeface="Cambria Math" pitchFamily="18" charset="0"/>
              </a:rPr>
              <a:t>1</a:t>
            </a:r>
            <a:r>
              <a:rPr lang="en-US" sz="2000" dirty="0"/>
              <a:t> to </a:t>
            </a:r>
            <a:r>
              <a:rPr lang="en-US" sz="2000" dirty="0">
                <a:latin typeface="Cambria Math" pitchFamily="18" charset="0"/>
                <a:ea typeface="Cambria Math" pitchFamily="18" charset="0"/>
              </a:rPr>
              <a:t>4</a:t>
            </a:r>
            <a:r>
              <a:rPr lang="en-US" sz="2000" dirty="0"/>
              <a:t> proceeding clockwise. There are four ways to select the person for seat </a:t>
            </a:r>
            <a:r>
              <a:rPr lang="en-US" sz="2000" dirty="0">
                <a:latin typeface="Cambria Math" pitchFamily="18" charset="0"/>
                <a:ea typeface="Cambria Math" pitchFamily="18" charset="0"/>
              </a:rPr>
              <a:t>1</a:t>
            </a:r>
            <a:r>
              <a:rPr lang="en-US" sz="2000" dirty="0"/>
              <a:t>, </a:t>
            </a:r>
            <a:r>
              <a:rPr lang="en-US" sz="2000" dirty="0">
                <a:latin typeface="Cambria Math" pitchFamily="18" charset="0"/>
                <a:ea typeface="Cambria Math" pitchFamily="18" charset="0"/>
              </a:rPr>
              <a:t>3</a:t>
            </a:r>
            <a:r>
              <a:rPr lang="en-US" sz="2000" dirty="0"/>
              <a:t> for seat </a:t>
            </a:r>
            <a:r>
              <a:rPr lang="en-US" sz="2000" dirty="0">
                <a:latin typeface="Cambria Math" pitchFamily="18" charset="0"/>
                <a:ea typeface="Cambria Math" pitchFamily="18" charset="0"/>
              </a:rPr>
              <a:t>2</a:t>
            </a:r>
            <a:r>
              <a:rPr lang="en-US" sz="2000" dirty="0"/>
              <a:t>, </a:t>
            </a:r>
            <a:r>
              <a:rPr lang="en-US" sz="2000" dirty="0">
                <a:latin typeface="Cambria Math" pitchFamily="18" charset="0"/>
                <a:ea typeface="Cambria Math" pitchFamily="18" charset="0"/>
              </a:rPr>
              <a:t>2</a:t>
            </a:r>
            <a:r>
              <a:rPr lang="en-US" sz="2000" dirty="0"/>
              <a:t>, for seat </a:t>
            </a:r>
            <a:r>
              <a:rPr lang="en-US" sz="2000" dirty="0">
                <a:latin typeface="Cambria Math" pitchFamily="18" charset="0"/>
                <a:ea typeface="Cambria Math" pitchFamily="18" charset="0"/>
              </a:rPr>
              <a:t>3</a:t>
            </a:r>
            <a:r>
              <a:rPr lang="en-US" sz="2000" dirty="0"/>
              <a:t>, and one way for seat </a:t>
            </a:r>
            <a:r>
              <a:rPr lang="en-US" sz="2000" dirty="0">
                <a:latin typeface="Cambria Math" pitchFamily="18" charset="0"/>
                <a:ea typeface="Cambria Math" pitchFamily="18" charset="0"/>
              </a:rPr>
              <a:t>4</a:t>
            </a:r>
            <a:r>
              <a:rPr lang="en-US" sz="2000" dirty="0"/>
              <a:t>.</a:t>
            </a:r>
          </a:p>
          <a:p>
            <a:pPr lvl="1">
              <a:buNone/>
            </a:pPr>
            <a:endParaRPr lang="en-US" sz="2000" dirty="0"/>
          </a:p>
          <a:p>
            <a:pPr lvl="1">
              <a:buNone/>
            </a:pPr>
            <a:r>
              <a:rPr lang="en-US" sz="2000" dirty="0"/>
              <a:t>   Thus there are </a:t>
            </a:r>
            <a:r>
              <a:rPr lang="en-US" sz="2000" dirty="0">
                <a:latin typeface="Cambria Math" pitchFamily="18" charset="0"/>
                <a:ea typeface="Cambria Math" pitchFamily="18" charset="0"/>
              </a:rPr>
              <a:t>4</a:t>
            </a:r>
            <a:r>
              <a:rPr lang="en-US" sz="2000" dirty="0"/>
              <a:t>! = </a:t>
            </a:r>
            <a:r>
              <a:rPr lang="en-US" sz="2000" dirty="0">
                <a:latin typeface="Cambria Math" pitchFamily="18" charset="0"/>
                <a:ea typeface="Cambria Math" pitchFamily="18" charset="0"/>
              </a:rPr>
              <a:t>24</a:t>
            </a:r>
            <a:r>
              <a:rPr lang="en-US" sz="2000" dirty="0"/>
              <a:t> ways to order the four people. But since two </a:t>
            </a:r>
            <a:r>
              <a:rPr lang="en-US" sz="2000" dirty="0" err="1"/>
              <a:t>seatings</a:t>
            </a:r>
            <a:r>
              <a:rPr lang="en-US" sz="2000" dirty="0"/>
              <a:t> are the same when each person has the same left and right neighbor, for every choice for seat </a:t>
            </a:r>
            <a:r>
              <a:rPr lang="en-US" sz="2000" dirty="0">
                <a:latin typeface="Cambria Math" pitchFamily="18" charset="0"/>
                <a:ea typeface="Cambria Math" pitchFamily="18" charset="0"/>
              </a:rPr>
              <a:t>1</a:t>
            </a:r>
            <a:r>
              <a:rPr lang="en-US" sz="2000" dirty="0"/>
              <a:t>, we get the same seating. </a:t>
            </a:r>
          </a:p>
          <a:p>
            <a:pPr lvl="1">
              <a:buNone/>
            </a:pPr>
            <a:r>
              <a:rPr lang="en-US" sz="2000" dirty="0"/>
              <a:t>      </a:t>
            </a:r>
          </a:p>
          <a:p>
            <a:pPr>
              <a:buNone/>
            </a:pPr>
            <a:r>
              <a:rPr lang="en-US" sz="2000" dirty="0"/>
              <a:t>      Therefore, by the division rule, there are </a:t>
            </a:r>
            <a:r>
              <a:rPr lang="en-US" sz="2000" dirty="0">
                <a:latin typeface="Cambria Math" pitchFamily="18" charset="0"/>
                <a:ea typeface="Cambria Math" pitchFamily="18" charset="0"/>
              </a:rPr>
              <a:t>24</a:t>
            </a:r>
            <a:r>
              <a:rPr lang="en-US" sz="2000" dirty="0"/>
              <a:t>/</a:t>
            </a:r>
            <a:r>
              <a:rPr lang="en-US" sz="2000" dirty="0">
                <a:latin typeface="Cambria Math" pitchFamily="18" charset="0"/>
                <a:ea typeface="Cambria Math" pitchFamily="18" charset="0"/>
              </a:rPr>
              <a:t>4</a:t>
            </a:r>
            <a:r>
              <a:rPr lang="en-US" sz="2000" dirty="0"/>
              <a:t> = </a:t>
            </a:r>
            <a:r>
              <a:rPr lang="en-US" sz="2000" dirty="0">
                <a:latin typeface="Cambria Math" pitchFamily="18" charset="0"/>
                <a:ea typeface="Cambria Math" pitchFamily="18" charset="0"/>
              </a:rPr>
              <a:t>6</a:t>
            </a:r>
            <a:r>
              <a:rPr lang="en-US" sz="2000" dirty="0"/>
              <a:t> different seating arrangements.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706000" y="3330360"/>
              <a:ext cx="861840" cy="709920"/>
            </p14:xfrm>
          </p:contentPart>
        </mc:Choice>
        <mc:Fallback>
          <p:pic>
            <p:nvPicPr>
              <p:cNvPr id="4" name="Ink 3"/>
              <p:cNvPicPr/>
              <p:nvPr/>
            </p:nvPicPr>
            <p:blipFill>
              <a:blip r:embed="rId3"/>
              <a:stretch>
                <a:fillRect/>
              </a:stretch>
            </p:blipFill>
            <p:spPr>
              <a:xfrm>
                <a:off x="5691960" y="3317400"/>
                <a:ext cx="878760" cy="736560"/>
              </a:xfrm>
              <a:prstGeom prst="rect">
                <a:avLst/>
              </a:prstGeom>
            </p:spPr>
          </p:pic>
        </mc:Fallback>
      </mc:AlternateContent>
    </p:spTree>
    <p:extLst>
      <p:ext uri="{BB962C8B-B14F-4D97-AF65-F5344CB8AC3E}">
        <p14:creationId xmlns:p14="http://schemas.microsoft.com/office/powerpoint/2010/main" val="2302261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400" dirty="0"/>
              <a:t>Tree Diagrams</a:t>
            </a:r>
          </a:p>
        </p:txBody>
      </p:sp>
      <p:sp>
        <p:nvSpPr>
          <p:cNvPr id="3" name="Content Placeholder 2"/>
          <p:cNvSpPr>
            <a:spLocks noGrp="1"/>
          </p:cNvSpPr>
          <p:nvPr>
            <p:ph idx="4294967295"/>
          </p:nvPr>
        </p:nvSpPr>
        <p:spPr>
          <a:xfrm>
            <a:off x="0" y="1417638"/>
            <a:ext cx="9144000" cy="5364162"/>
          </a:xfrm>
        </p:spPr>
        <p:txBody>
          <a:bodyPr>
            <a:normAutofit/>
          </a:bodyPr>
          <a:lstStyle/>
          <a:p>
            <a:r>
              <a:rPr lang="en-US" sz="2000" b="1" dirty="0"/>
              <a:t>Tree Diagrams</a:t>
            </a:r>
            <a:r>
              <a:rPr lang="en-US" sz="2000" dirty="0"/>
              <a:t>:  We can solve many counting problems through the use of </a:t>
            </a:r>
            <a:r>
              <a:rPr lang="en-US" sz="2000" i="1" dirty="0"/>
              <a:t>tree diagrams</a:t>
            </a:r>
            <a:r>
              <a:rPr lang="en-US" sz="2000" dirty="0"/>
              <a:t>, where   a branch represents a possible choice and the leaves represent possible outcomes. </a:t>
            </a:r>
          </a:p>
          <a:p>
            <a:r>
              <a:rPr lang="en-US" sz="1900" b="1" dirty="0"/>
              <a:t>Example</a:t>
            </a:r>
            <a:r>
              <a:rPr lang="en-US" sz="1900" dirty="0"/>
              <a:t>: Suppose that “I Love Discrete Math” T-shirts come in five different sizes: S,M,L,XL, and XXL. Each size comes in four colors (white, red, green, and black), except XL, which comes only in red, green, and black, and XXL, which comes only in green and black. What is the minimum number of shirts that the campus book store needs to stock to have one of each size and color available?</a:t>
            </a:r>
          </a:p>
          <a:p>
            <a:r>
              <a:rPr lang="en-US" sz="2000" b="1" dirty="0"/>
              <a:t>Solution</a:t>
            </a:r>
            <a:r>
              <a:rPr lang="en-US" sz="2000" dirty="0"/>
              <a:t>: Draw the tree diagram</a:t>
            </a:r>
            <a:r>
              <a:rPr lang="en-US" dirty="0"/>
              <a:t>.</a:t>
            </a:r>
          </a:p>
          <a:p>
            <a:pPr>
              <a:buNone/>
            </a:pPr>
            <a:endParaRPr lang="en-US" dirty="0"/>
          </a:p>
          <a:p>
            <a:pPr>
              <a:buNone/>
            </a:pPr>
            <a:endParaRPr lang="en-US" dirty="0"/>
          </a:p>
          <a:p>
            <a:pPr>
              <a:buNone/>
            </a:pPr>
            <a:endParaRPr lang="en-US" dirty="0"/>
          </a:p>
          <a:p>
            <a:pPr>
              <a:buNone/>
            </a:pPr>
            <a:endParaRPr lang="en-US" dirty="0"/>
          </a:p>
          <a:p>
            <a:r>
              <a:rPr lang="en-US" dirty="0"/>
              <a:t>The store must stock </a:t>
            </a:r>
            <a:r>
              <a:rPr lang="en-US" dirty="0">
                <a:latin typeface="Cambria Math" pitchFamily="18" charset="0"/>
                <a:ea typeface="Cambria Math" pitchFamily="18" charset="0"/>
              </a:rPr>
              <a:t>17 </a:t>
            </a:r>
            <a:r>
              <a:rPr lang="en-US" dirty="0"/>
              <a:t>T-shirts.</a:t>
            </a:r>
          </a:p>
        </p:txBody>
      </p:sp>
      <p:pic>
        <p:nvPicPr>
          <p:cNvPr id="4" name="Picture 3" descr="0506.jpg"/>
          <p:cNvPicPr>
            <a:picLocks noChangeAspect="1"/>
          </p:cNvPicPr>
          <p:nvPr/>
        </p:nvPicPr>
        <p:blipFill>
          <a:blip r:embed="rId2" cstate="print">
            <a:duotone>
              <a:prstClr val="black"/>
              <a:schemeClr val="accent2">
                <a:tint val="45000"/>
                <a:satMod val="400000"/>
              </a:schemeClr>
            </a:duotone>
          </a:blip>
          <a:stretch>
            <a:fillRect/>
          </a:stretch>
        </p:blipFill>
        <p:spPr>
          <a:xfrm>
            <a:off x="4876799" y="4572000"/>
            <a:ext cx="3575957" cy="1371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000" dirty="0"/>
              <a:t>The Pigeonhole Principle</a:t>
            </a:r>
          </a:p>
        </p:txBody>
      </p:sp>
      <p:sp>
        <p:nvSpPr>
          <p:cNvPr id="3" name="Content Placeholder 2"/>
          <p:cNvSpPr>
            <a:spLocks noGrp="1"/>
          </p:cNvSpPr>
          <p:nvPr>
            <p:ph idx="4294967295"/>
          </p:nvPr>
        </p:nvSpPr>
        <p:spPr>
          <a:xfrm>
            <a:off x="0" y="1600200"/>
            <a:ext cx="9144000" cy="5257800"/>
          </a:xfrm>
        </p:spPr>
        <p:txBody>
          <a:bodyPr>
            <a:normAutofit lnSpcReduction="10000"/>
          </a:bodyPr>
          <a:lstStyle/>
          <a:p>
            <a:r>
              <a:rPr lang="en-US" dirty="0"/>
              <a:t>If a flock of </a:t>
            </a:r>
            <a:r>
              <a:rPr lang="en-US" dirty="0">
                <a:latin typeface="Cambria Math" pitchFamily="18" charset="0"/>
                <a:ea typeface="Cambria Math" pitchFamily="18" charset="0"/>
              </a:rPr>
              <a:t>20</a:t>
            </a:r>
            <a:r>
              <a:rPr lang="en-US" dirty="0"/>
              <a:t> pigeons roosts in a set of  </a:t>
            </a:r>
            <a:r>
              <a:rPr lang="en-US" dirty="0">
                <a:latin typeface="Cambria Math" pitchFamily="18" charset="0"/>
                <a:ea typeface="Cambria Math" pitchFamily="18" charset="0"/>
              </a:rPr>
              <a:t>19 </a:t>
            </a:r>
            <a:r>
              <a:rPr lang="en-US" dirty="0"/>
              <a:t>pigeonholes, one of the pigeonholes must have more than </a:t>
            </a:r>
            <a:r>
              <a:rPr lang="en-US" dirty="0">
                <a:latin typeface="Cambria Math" pitchFamily="18" charset="0"/>
                <a:ea typeface="Cambria Math" pitchFamily="18" charset="0"/>
              </a:rPr>
              <a:t>1</a:t>
            </a:r>
            <a:r>
              <a:rPr lang="en-US" dirty="0"/>
              <a:t> pigeon.</a:t>
            </a:r>
          </a:p>
          <a:p>
            <a:endParaRPr lang="en-US" dirty="0"/>
          </a:p>
          <a:p>
            <a:pPr>
              <a:buNone/>
            </a:pPr>
            <a:endParaRPr lang="en-US" dirty="0"/>
          </a:p>
          <a:p>
            <a:endParaRPr lang="en-US" dirty="0"/>
          </a:p>
          <a:p>
            <a:endParaRPr lang="en-US" dirty="0"/>
          </a:p>
          <a:p>
            <a:endParaRPr lang="en-US" dirty="0"/>
          </a:p>
          <a:p>
            <a:pPr>
              <a:buNone/>
            </a:pPr>
            <a:r>
              <a:rPr lang="en-US" b="1" dirty="0"/>
              <a:t>    Pigeonhole Principle</a:t>
            </a:r>
            <a:r>
              <a:rPr lang="en-US" dirty="0"/>
              <a:t>: If </a:t>
            </a:r>
            <a:r>
              <a:rPr lang="en-US" i="1" dirty="0"/>
              <a:t>k</a:t>
            </a:r>
            <a:r>
              <a:rPr lang="en-US" dirty="0"/>
              <a:t> is a positive integer and </a:t>
            </a:r>
            <a:r>
              <a:rPr lang="en-US" i="1" dirty="0"/>
              <a:t>k</a:t>
            </a:r>
            <a:r>
              <a:rPr lang="en-US" dirty="0"/>
              <a:t> + </a:t>
            </a:r>
            <a:r>
              <a:rPr lang="en-US" dirty="0">
                <a:latin typeface="Cambria Math" pitchFamily="18" charset="0"/>
                <a:ea typeface="Cambria Math" pitchFamily="18" charset="0"/>
              </a:rPr>
              <a:t>1</a:t>
            </a:r>
            <a:r>
              <a:rPr lang="en-US" dirty="0"/>
              <a:t> objects are placed into </a:t>
            </a:r>
            <a:r>
              <a:rPr lang="en-US" i="1" dirty="0"/>
              <a:t>k </a:t>
            </a:r>
            <a:r>
              <a:rPr lang="en-US" dirty="0"/>
              <a:t>boxes, then at least one box contains two or more objects. </a:t>
            </a:r>
          </a:p>
          <a:p>
            <a:pPr>
              <a:buNone/>
            </a:pPr>
            <a:r>
              <a:rPr lang="en-US" b="1" dirty="0"/>
              <a:t>    Proof</a:t>
            </a:r>
            <a:r>
              <a:rPr lang="en-US" dirty="0"/>
              <a:t>: We use a proof  by contraposition. Suppose none of the </a:t>
            </a:r>
            <a:r>
              <a:rPr lang="en-US" i="1" dirty="0"/>
              <a:t>k</a:t>
            </a:r>
            <a:r>
              <a:rPr lang="en-US" dirty="0"/>
              <a:t> boxes has more than one object. Then the total number of objects would be at most </a:t>
            </a:r>
            <a:r>
              <a:rPr lang="en-US" i="1" dirty="0"/>
              <a:t>k</a:t>
            </a:r>
            <a:r>
              <a:rPr lang="en-US" dirty="0"/>
              <a:t>. This contradicts the statement that we have </a:t>
            </a:r>
            <a:r>
              <a:rPr lang="en-US" i="1" dirty="0"/>
              <a:t>k</a:t>
            </a:r>
            <a:r>
              <a:rPr lang="en-US" dirty="0"/>
              <a:t> + </a:t>
            </a:r>
            <a:r>
              <a:rPr lang="en-US" dirty="0">
                <a:latin typeface="Cambria Math" pitchFamily="18" charset="0"/>
                <a:ea typeface="Cambria Math" pitchFamily="18" charset="0"/>
              </a:rPr>
              <a:t>1</a:t>
            </a:r>
            <a:r>
              <a:rPr lang="en-US" dirty="0"/>
              <a:t> objects.</a:t>
            </a:r>
          </a:p>
        </p:txBody>
      </p:sp>
      <p:pic>
        <p:nvPicPr>
          <p:cNvPr id="4" name="Picture 3" descr="0507.jpg"/>
          <p:cNvPicPr>
            <a:picLocks noChangeAspect="1"/>
          </p:cNvPicPr>
          <p:nvPr/>
        </p:nvPicPr>
        <p:blipFill>
          <a:blip r:embed="rId2" cstate="print"/>
          <a:stretch>
            <a:fillRect/>
          </a:stretch>
        </p:blipFill>
        <p:spPr>
          <a:xfrm>
            <a:off x="2515741" y="2438400"/>
            <a:ext cx="4112518" cy="13716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400" dirty="0"/>
              <a:t>The Pigeonhole Principle</a:t>
            </a:r>
          </a:p>
        </p:txBody>
      </p:sp>
      <p:sp>
        <p:nvSpPr>
          <p:cNvPr id="3" name="Content Placeholder 2"/>
          <p:cNvSpPr>
            <a:spLocks noGrp="1"/>
          </p:cNvSpPr>
          <p:nvPr>
            <p:ph idx="4294967295"/>
          </p:nvPr>
        </p:nvSpPr>
        <p:spPr>
          <a:xfrm>
            <a:off x="0" y="1600200"/>
            <a:ext cx="9067800" cy="5181600"/>
          </a:xfrm>
        </p:spPr>
        <p:txBody>
          <a:bodyPr>
            <a:normAutofit/>
          </a:bodyPr>
          <a:lstStyle/>
          <a:p>
            <a:pPr>
              <a:buNone/>
            </a:pPr>
            <a:r>
              <a:rPr lang="en-US" sz="3200" b="1" dirty="0"/>
              <a:t>   </a:t>
            </a:r>
            <a:r>
              <a:rPr lang="en-US" sz="2800" b="1" dirty="0"/>
              <a:t>Corollary </a:t>
            </a:r>
            <a:r>
              <a:rPr lang="en-US" sz="2800" b="1" dirty="0">
                <a:latin typeface="Cambria Math" pitchFamily="18" charset="0"/>
                <a:ea typeface="Cambria Math" pitchFamily="18" charset="0"/>
              </a:rPr>
              <a:t>1</a:t>
            </a:r>
            <a:r>
              <a:rPr lang="en-US" sz="2800" dirty="0"/>
              <a:t>: A function </a:t>
            </a:r>
            <a:r>
              <a:rPr lang="en-US" sz="2800" i="1" dirty="0"/>
              <a:t>f</a:t>
            </a:r>
            <a:r>
              <a:rPr lang="en-US" sz="2800" dirty="0"/>
              <a:t> from a set with </a:t>
            </a:r>
            <a:r>
              <a:rPr lang="en-US" sz="2800" i="1" dirty="0"/>
              <a:t>k</a:t>
            </a:r>
            <a:r>
              <a:rPr lang="en-US" sz="2800" dirty="0"/>
              <a:t> + </a:t>
            </a:r>
            <a:r>
              <a:rPr lang="en-US" sz="2800" dirty="0">
                <a:latin typeface="Cambria Math" pitchFamily="18" charset="0"/>
                <a:ea typeface="Cambria Math" pitchFamily="18" charset="0"/>
              </a:rPr>
              <a:t>1</a:t>
            </a:r>
            <a:r>
              <a:rPr lang="en-US" sz="2800" dirty="0"/>
              <a:t> elements to a set with </a:t>
            </a:r>
            <a:r>
              <a:rPr lang="en-US" sz="2800" i="1" dirty="0"/>
              <a:t>k</a:t>
            </a:r>
            <a:r>
              <a:rPr lang="en-US" sz="2800" dirty="0"/>
              <a:t> elements is not one-to-one.</a:t>
            </a:r>
          </a:p>
          <a:p>
            <a:pPr>
              <a:buNone/>
            </a:pPr>
            <a:r>
              <a:rPr lang="en-US" sz="2800" b="1" dirty="0"/>
              <a:t>   Proof</a:t>
            </a:r>
            <a:r>
              <a:rPr lang="en-US" sz="2800" dirty="0"/>
              <a:t>: Use the pigeonhole principle.</a:t>
            </a:r>
          </a:p>
          <a:p>
            <a:pPr lvl="1"/>
            <a:r>
              <a:rPr lang="en-US" sz="2400" dirty="0"/>
              <a:t>Create a box for each element </a:t>
            </a:r>
            <a:r>
              <a:rPr lang="en-US" sz="2400" i="1" dirty="0"/>
              <a:t>y</a:t>
            </a:r>
            <a:r>
              <a:rPr lang="en-US" sz="2400" dirty="0"/>
              <a:t> in the codomain of </a:t>
            </a:r>
            <a:r>
              <a:rPr lang="en-US" sz="2400" i="1" dirty="0"/>
              <a:t>f</a:t>
            </a:r>
            <a:r>
              <a:rPr lang="en-US" sz="2400" dirty="0"/>
              <a:t> .</a:t>
            </a:r>
          </a:p>
          <a:p>
            <a:pPr lvl="1"/>
            <a:r>
              <a:rPr lang="en-US" sz="2400" dirty="0"/>
              <a:t>Put in the box for </a:t>
            </a:r>
            <a:r>
              <a:rPr lang="en-US" sz="2400" i="1" dirty="0"/>
              <a:t>y</a:t>
            </a:r>
            <a:r>
              <a:rPr lang="en-US" sz="2400" dirty="0"/>
              <a:t> all of the elements </a:t>
            </a:r>
            <a:r>
              <a:rPr lang="en-US" sz="2400" i="1" dirty="0"/>
              <a:t>x</a:t>
            </a:r>
            <a:r>
              <a:rPr lang="en-US" sz="2400" dirty="0"/>
              <a:t> from the domain such that </a:t>
            </a:r>
            <a:r>
              <a:rPr lang="en-US" sz="2400" i="1" dirty="0"/>
              <a:t>f</a:t>
            </a:r>
            <a:r>
              <a:rPr lang="en-US" sz="2400" dirty="0"/>
              <a:t>(</a:t>
            </a:r>
            <a:r>
              <a:rPr lang="en-US" sz="2400" i="1" dirty="0"/>
              <a:t>x</a:t>
            </a:r>
            <a:r>
              <a:rPr lang="en-US" sz="2400" dirty="0"/>
              <a:t>) = </a:t>
            </a:r>
            <a:r>
              <a:rPr lang="en-US" sz="2400" i="1" dirty="0"/>
              <a:t>y</a:t>
            </a:r>
            <a:r>
              <a:rPr lang="en-US" sz="2400" dirty="0"/>
              <a:t>.  </a:t>
            </a:r>
          </a:p>
          <a:p>
            <a:pPr lvl="1"/>
            <a:r>
              <a:rPr lang="en-US" sz="2400" dirty="0"/>
              <a:t>Because there are </a:t>
            </a:r>
            <a:r>
              <a:rPr lang="en-US" sz="2400" i="1" dirty="0"/>
              <a:t>k</a:t>
            </a:r>
            <a:r>
              <a:rPr lang="en-US" sz="2400" dirty="0"/>
              <a:t> + </a:t>
            </a:r>
            <a:r>
              <a:rPr lang="en-US" sz="2400" dirty="0">
                <a:latin typeface="Cambria Math" pitchFamily="18" charset="0"/>
                <a:ea typeface="Cambria Math" pitchFamily="18" charset="0"/>
              </a:rPr>
              <a:t>1</a:t>
            </a:r>
            <a:r>
              <a:rPr lang="en-US" sz="2400" dirty="0"/>
              <a:t> elements and only </a:t>
            </a:r>
            <a:r>
              <a:rPr lang="en-US" sz="2400" i="1" dirty="0"/>
              <a:t>k</a:t>
            </a:r>
            <a:r>
              <a:rPr lang="en-US" sz="2400" dirty="0"/>
              <a:t> boxes, at least one box has two or more elements. </a:t>
            </a:r>
          </a:p>
          <a:p>
            <a:pPr>
              <a:buNone/>
            </a:pPr>
            <a:r>
              <a:rPr lang="en-US" dirty="0"/>
              <a:t>    Hence, </a:t>
            </a:r>
            <a:r>
              <a:rPr lang="en-US" i="1" dirty="0"/>
              <a:t>f </a:t>
            </a:r>
            <a:r>
              <a:rPr lang="en-US" dirty="0"/>
              <a:t>can’t be one-to-one.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400" dirty="0"/>
              <a:t>Pigeonhole Principle</a:t>
            </a:r>
          </a:p>
        </p:txBody>
      </p:sp>
      <p:sp>
        <p:nvSpPr>
          <p:cNvPr id="3" name="Content Placeholder 2"/>
          <p:cNvSpPr>
            <a:spLocks noGrp="1"/>
          </p:cNvSpPr>
          <p:nvPr>
            <p:ph idx="4294967295"/>
          </p:nvPr>
        </p:nvSpPr>
        <p:spPr>
          <a:xfrm>
            <a:off x="0" y="1600200"/>
            <a:ext cx="9144000" cy="5181600"/>
          </a:xfrm>
        </p:spPr>
        <p:txBody>
          <a:bodyPr>
            <a:normAutofit/>
          </a:bodyPr>
          <a:lstStyle/>
          <a:p>
            <a:pPr>
              <a:buNone/>
            </a:pPr>
            <a:r>
              <a:rPr lang="en-US" b="1" dirty="0"/>
              <a:t>   Example</a:t>
            </a:r>
            <a:r>
              <a:rPr lang="en-US" dirty="0"/>
              <a:t>: Among any group of </a:t>
            </a:r>
            <a:r>
              <a:rPr lang="en-US" dirty="0">
                <a:latin typeface="Cambria Math" pitchFamily="18" charset="0"/>
                <a:ea typeface="Cambria Math" pitchFamily="18" charset="0"/>
              </a:rPr>
              <a:t>367</a:t>
            </a:r>
            <a:r>
              <a:rPr lang="en-US" dirty="0"/>
              <a:t> people, there must be at least two with the same birthday, because there are only </a:t>
            </a:r>
            <a:r>
              <a:rPr lang="en-US" dirty="0">
                <a:latin typeface="Cambria Math" pitchFamily="18" charset="0"/>
                <a:ea typeface="Cambria Math" pitchFamily="18" charset="0"/>
              </a:rPr>
              <a:t>366</a:t>
            </a:r>
            <a:r>
              <a:rPr lang="en-US" dirty="0"/>
              <a:t> possible birthdays.</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223"/>
            <a:ext cx="8229600" cy="1143000"/>
          </a:xfrm>
        </p:spPr>
        <p:txBody>
          <a:bodyPr>
            <a:normAutofit/>
          </a:bodyPr>
          <a:lstStyle/>
          <a:p>
            <a:pPr algn="l"/>
            <a:r>
              <a:rPr lang="en-US" sz="4000" dirty="0"/>
              <a:t>The Generalized Pigeonhole Principle</a:t>
            </a:r>
          </a:p>
        </p:txBody>
      </p:sp>
      <p:sp>
        <p:nvSpPr>
          <p:cNvPr id="3" name="Content Placeholder 2"/>
          <p:cNvSpPr>
            <a:spLocks noGrp="1"/>
          </p:cNvSpPr>
          <p:nvPr>
            <p:ph idx="4294967295"/>
          </p:nvPr>
        </p:nvSpPr>
        <p:spPr>
          <a:xfrm>
            <a:off x="0" y="1600200"/>
            <a:ext cx="9144000" cy="4525963"/>
          </a:xfrm>
        </p:spPr>
        <p:txBody>
          <a:bodyPr>
            <a:normAutofit fontScale="85000" lnSpcReduction="10000"/>
          </a:bodyPr>
          <a:lstStyle/>
          <a:p>
            <a:pPr>
              <a:buNone/>
            </a:pPr>
            <a:r>
              <a:rPr lang="en-US" b="1" dirty="0"/>
              <a:t>    The Generalized Pigeonhole Principle</a:t>
            </a:r>
            <a:r>
              <a:rPr lang="en-US" dirty="0"/>
              <a:t>: If </a:t>
            </a:r>
            <a:r>
              <a:rPr lang="en-US" i="1" dirty="0"/>
              <a:t>N</a:t>
            </a:r>
            <a:r>
              <a:rPr lang="en-US" dirty="0"/>
              <a:t> objects are placed into </a:t>
            </a:r>
            <a:r>
              <a:rPr lang="en-US" i="1" dirty="0"/>
              <a:t>k</a:t>
            </a:r>
            <a:r>
              <a:rPr lang="en-US" dirty="0"/>
              <a:t> boxes, then there is at least one box containing at least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objects.</a:t>
            </a:r>
          </a:p>
          <a:p>
            <a:pPr>
              <a:buNone/>
            </a:pPr>
            <a:r>
              <a:rPr lang="en-US" b="1" dirty="0"/>
              <a:t>   </a:t>
            </a:r>
          </a:p>
          <a:p>
            <a:pPr>
              <a:buNone/>
            </a:pPr>
            <a:endParaRPr lang="en-US" b="1" dirty="0"/>
          </a:p>
          <a:p>
            <a:pPr>
              <a:buNone/>
            </a:pPr>
            <a:r>
              <a:rPr lang="en-US" b="1" dirty="0"/>
              <a:t> Proof</a:t>
            </a:r>
            <a:r>
              <a:rPr lang="en-US" dirty="0"/>
              <a:t>: We use a proof by contraposition. Suppose that none of the boxes contains more than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a:t>
            </a:r>
            <a:r>
              <a:rPr lang="en-US" dirty="0">
                <a:latin typeface="Cambria Math"/>
                <a:ea typeface="Cambria Math"/>
              </a:rPr>
              <a:t>− 1 </a:t>
            </a:r>
            <a:r>
              <a:rPr lang="en-US" dirty="0">
                <a:ea typeface="Cambria Math"/>
              </a:rPr>
              <a:t>objects. Then the total number of objects is at most</a:t>
            </a:r>
          </a:p>
          <a:p>
            <a:pPr>
              <a:buNone/>
            </a:pPr>
            <a:endParaRPr lang="en-US" dirty="0">
              <a:ea typeface="Cambria Math"/>
            </a:endParaRPr>
          </a:p>
          <a:p>
            <a:pPr>
              <a:buNone/>
            </a:pPr>
            <a:endParaRPr lang="en-US" dirty="0">
              <a:ea typeface="Cambria Math"/>
            </a:endParaRPr>
          </a:p>
          <a:p>
            <a:pPr>
              <a:buNone/>
            </a:pPr>
            <a:r>
              <a:rPr lang="en-US" dirty="0">
                <a:ea typeface="Cambria Math"/>
              </a:rPr>
              <a:t>    </a:t>
            </a:r>
          </a:p>
          <a:p>
            <a:pPr>
              <a:buNone/>
            </a:pPr>
            <a:r>
              <a:rPr lang="en-US" dirty="0">
                <a:ea typeface="Cambria Math"/>
              </a:rPr>
              <a:t>where the inequality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&lt;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 </a:t>
            </a:r>
            <a:r>
              <a:rPr lang="en-US" dirty="0">
                <a:latin typeface="Cambria Math" pitchFamily="18" charset="0"/>
                <a:ea typeface="Cambria Math" pitchFamily="18" charset="0"/>
              </a:rPr>
              <a:t>1</a:t>
            </a:r>
            <a:r>
              <a:rPr lang="en-US" dirty="0"/>
              <a:t> has been used. This is a contradiction because there are a total of n objects.</a:t>
            </a:r>
          </a:p>
          <a:p>
            <a:pPr>
              <a:buNone/>
            </a:pPr>
            <a:endParaRPr lang="en-US" dirty="0"/>
          </a:p>
          <a:p>
            <a:pPr>
              <a:buNone/>
            </a:pPr>
            <a:r>
              <a:rPr lang="en-US" dirty="0"/>
              <a:t> </a:t>
            </a:r>
            <a:r>
              <a:rPr lang="en-US" sz="2400" b="1" dirty="0"/>
              <a:t>Example</a:t>
            </a:r>
            <a:r>
              <a:rPr lang="en-US" sz="2400" dirty="0"/>
              <a:t>: Among </a:t>
            </a:r>
            <a:r>
              <a:rPr lang="en-US" sz="2400" dirty="0">
                <a:latin typeface="Cambria Math" pitchFamily="18" charset="0"/>
                <a:ea typeface="Cambria Math" pitchFamily="18" charset="0"/>
              </a:rPr>
              <a:t>100</a:t>
            </a:r>
            <a:r>
              <a:rPr lang="en-US" sz="2400" dirty="0"/>
              <a:t> people there are at least    </a:t>
            </a:r>
            <a:r>
              <a:rPr lang="en-US" sz="2400" dirty="0">
                <a:latin typeface="Cambria Math"/>
                <a:ea typeface="Cambria Math"/>
              </a:rPr>
              <a:t>⌈</a:t>
            </a:r>
            <a:r>
              <a:rPr lang="en-US" sz="2400" dirty="0">
                <a:latin typeface="Cambria Math" pitchFamily="18" charset="0"/>
                <a:ea typeface="Cambria Math" pitchFamily="18" charset="0"/>
              </a:rPr>
              <a:t>100</a:t>
            </a:r>
            <a:r>
              <a:rPr lang="en-US" sz="2400" dirty="0"/>
              <a:t>/</a:t>
            </a:r>
            <a:r>
              <a:rPr lang="en-US" sz="2400" dirty="0">
                <a:latin typeface="Cambria Math" pitchFamily="18" charset="0"/>
                <a:ea typeface="Cambria Math" pitchFamily="18" charset="0"/>
              </a:rPr>
              <a:t>12</a:t>
            </a:r>
            <a:r>
              <a:rPr lang="en-US" sz="2400" dirty="0">
                <a:latin typeface="Cambria Math"/>
                <a:ea typeface="Cambria Math"/>
              </a:rPr>
              <a:t>⌉ = 9</a:t>
            </a:r>
            <a:r>
              <a:rPr lang="en-US" sz="2400" dirty="0"/>
              <a:t> who were born in the same month.</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209800" y="3581400"/>
            <a:ext cx="5173504" cy="68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80520" y="1865160"/>
              <a:ext cx="7494480" cy="946800"/>
            </p14:xfrm>
          </p:contentPart>
        </mc:Choice>
        <mc:Fallback>
          <p:pic>
            <p:nvPicPr>
              <p:cNvPr id="4" name="Ink 3"/>
              <p:cNvPicPr/>
              <p:nvPr/>
            </p:nvPicPr>
            <p:blipFill>
              <a:blip r:embed="rId5"/>
              <a:stretch>
                <a:fillRect/>
              </a:stretch>
            </p:blipFill>
            <p:spPr>
              <a:xfrm>
                <a:off x="371880" y="1850040"/>
                <a:ext cx="7518240" cy="97452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000" dirty="0"/>
              <a:t>The Generalized Pigeonhole Principle</a:t>
            </a:r>
          </a:p>
        </p:txBody>
      </p:sp>
      <p:sp>
        <p:nvSpPr>
          <p:cNvPr id="3" name="Content Placeholder 2"/>
          <p:cNvSpPr>
            <a:spLocks noGrp="1"/>
          </p:cNvSpPr>
          <p:nvPr>
            <p:ph idx="4294967295"/>
          </p:nvPr>
        </p:nvSpPr>
        <p:spPr>
          <a:xfrm>
            <a:off x="0" y="1325562"/>
            <a:ext cx="9144000" cy="5257800"/>
          </a:xfrm>
        </p:spPr>
        <p:txBody>
          <a:bodyPr>
            <a:normAutofit/>
          </a:bodyPr>
          <a:lstStyle/>
          <a:p>
            <a:pPr>
              <a:buNone/>
            </a:pPr>
            <a:r>
              <a:rPr lang="en-US" sz="2000" b="1" dirty="0"/>
              <a:t>    Example</a:t>
            </a:r>
            <a:r>
              <a:rPr lang="en-US" sz="2000" dirty="0"/>
              <a:t>:</a:t>
            </a:r>
          </a:p>
          <a:p>
            <a:pPr>
              <a:buNone/>
            </a:pPr>
            <a:r>
              <a:rPr lang="en-US" sz="2000" dirty="0"/>
              <a:t>  1) How many cards must be selected from a standard deck of </a:t>
            </a:r>
            <a:r>
              <a:rPr lang="en-US" sz="2000" dirty="0">
                <a:latin typeface="Cambria Math" pitchFamily="18" charset="0"/>
                <a:ea typeface="Cambria Math" pitchFamily="18" charset="0"/>
              </a:rPr>
              <a:t>52</a:t>
            </a:r>
            <a:r>
              <a:rPr lang="en-US" sz="2000" dirty="0"/>
              <a:t> cards to guarantee that at least three cards of the same suit are chosen?</a:t>
            </a:r>
          </a:p>
          <a:p>
            <a:pPr>
              <a:buNone/>
            </a:pPr>
            <a:r>
              <a:rPr lang="en-US" sz="2000" dirty="0"/>
              <a:t> </a:t>
            </a:r>
            <a:endParaRPr lang="en-US" sz="2000" b="1" dirty="0"/>
          </a:p>
          <a:p>
            <a:pPr>
              <a:buNone/>
            </a:pPr>
            <a:endParaRPr lang="en-US" sz="2000" dirty="0"/>
          </a:p>
          <a:p>
            <a:pPr>
              <a:buNone/>
            </a:pPr>
            <a:r>
              <a:rPr lang="en-US" sz="2000" b="1" dirty="0"/>
              <a:t>Answer</a:t>
            </a:r>
          </a:p>
          <a:p>
            <a:pPr>
              <a:buNone/>
            </a:pPr>
            <a:endParaRPr lang="en-US" sz="2000" b="1" dirty="0"/>
          </a:p>
          <a:p>
            <a:pPr>
              <a:buNone/>
            </a:pPr>
            <a:r>
              <a:rPr lang="en-US" sz="2000" dirty="0"/>
              <a:t>We assume four boxes; one for each suit. Using the generalized pigeonhole principle, at least one box contains at least </a:t>
            </a:r>
            <a:r>
              <a:rPr lang="en-US" sz="2000" dirty="0">
                <a:latin typeface="Cambria Math"/>
                <a:ea typeface="Cambria Math"/>
              </a:rPr>
              <a:t>⌈</a:t>
            </a:r>
            <a:r>
              <a:rPr lang="en-US" sz="2000" i="1" dirty="0"/>
              <a:t>N</a:t>
            </a:r>
            <a:r>
              <a:rPr lang="en-US" sz="2000" dirty="0"/>
              <a:t>/</a:t>
            </a:r>
            <a:r>
              <a:rPr lang="en-US" sz="2000" dirty="0">
                <a:latin typeface="Cambria Math" pitchFamily="18" charset="0"/>
                <a:ea typeface="Cambria Math" pitchFamily="18" charset="0"/>
              </a:rPr>
              <a:t>4</a:t>
            </a:r>
            <a:r>
              <a:rPr lang="en-US" sz="2000" dirty="0">
                <a:latin typeface="Cambria Math"/>
                <a:ea typeface="Cambria Math"/>
              </a:rPr>
              <a:t>⌉</a:t>
            </a:r>
            <a:r>
              <a:rPr lang="en-US" sz="2000" dirty="0"/>
              <a:t> cards. At least three cards of one suit are selected if </a:t>
            </a:r>
            <a:r>
              <a:rPr lang="en-US" sz="2000" dirty="0">
                <a:latin typeface="Cambria Math"/>
                <a:ea typeface="Cambria Math"/>
              </a:rPr>
              <a:t>⌈</a:t>
            </a:r>
            <a:r>
              <a:rPr lang="en-US" sz="2000" i="1" dirty="0"/>
              <a:t>N</a:t>
            </a:r>
            <a:r>
              <a:rPr lang="en-US" sz="2000" dirty="0"/>
              <a:t>/</a:t>
            </a:r>
            <a:r>
              <a:rPr lang="en-US" sz="2000" dirty="0">
                <a:latin typeface="Cambria Math" pitchFamily="18" charset="0"/>
                <a:ea typeface="Cambria Math" pitchFamily="18" charset="0"/>
              </a:rPr>
              <a:t>4</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3</a:t>
            </a:r>
            <a:r>
              <a:rPr lang="en-US" sz="2000" dirty="0"/>
              <a:t>. The smallest integer </a:t>
            </a:r>
            <a:r>
              <a:rPr lang="en-US" sz="2000" i="1" dirty="0"/>
              <a:t>N</a:t>
            </a:r>
            <a:r>
              <a:rPr lang="en-US" sz="2000" dirty="0"/>
              <a:t> such that </a:t>
            </a:r>
            <a:r>
              <a:rPr lang="en-US" sz="2000" dirty="0">
                <a:latin typeface="Cambria Math"/>
                <a:ea typeface="Cambria Math"/>
              </a:rPr>
              <a:t>⌈</a:t>
            </a:r>
            <a:r>
              <a:rPr lang="en-US" sz="2000" i="1" dirty="0"/>
              <a:t>N</a:t>
            </a:r>
            <a:r>
              <a:rPr lang="en-US" sz="2000" dirty="0"/>
              <a:t>/</a:t>
            </a:r>
            <a:r>
              <a:rPr lang="en-US" sz="2000" dirty="0">
                <a:latin typeface="Cambria Math" pitchFamily="18" charset="0"/>
                <a:ea typeface="Cambria Math" pitchFamily="18" charset="0"/>
              </a:rPr>
              <a:t>4</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3 </a:t>
            </a:r>
            <a:r>
              <a:rPr lang="en-US" sz="2000" dirty="0">
                <a:ea typeface="Cambria Math" pitchFamily="18" charset="0"/>
              </a:rPr>
              <a:t>is</a:t>
            </a:r>
            <a:r>
              <a:rPr lang="en-US" sz="2000" dirty="0">
                <a:latin typeface="Cambria Math" pitchFamily="18" charset="0"/>
                <a:ea typeface="Cambria Math" pitchFamily="18" charset="0"/>
              </a:rPr>
              <a:t>     </a:t>
            </a:r>
            <a:r>
              <a:rPr lang="en-US" sz="2000" i="1" dirty="0">
                <a:latin typeface="Cambria Math" pitchFamily="18" charset="0"/>
                <a:ea typeface="Cambria Math" pitchFamily="18" charset="0"/>
              </a:rPr>
              <a:t>N</a:t>
            </a:r>
            <a:r>
              <a:rPr lang="en-US" sz="2000" dirty="0">
                <a:latin typeface="Cambria Math" pitchFamily="18" charset="0"/>
                <a:ea typeface="Cambria Math" pitchFamily="18" charset="0"/>
              </a:rPr>
              <a:t> = 2 </a:t>
            </a:r>
            <a:r>
              <a:rPr lang="en-US" sz="2000" dirty="0">
                <a:latin typeface="Cambria Math"/>
                <a:ea typeface="Cambria Math"/>
              </a:rPr>
              <a:t>∙ </a:t>
            </a:r>
            <a:r>
              <a:rPr lang="en-US" sz="2000" dirty="0">
                <a:latin typeface="Cambria Math" pitchFamily="18" charset="0"/>
                <a:ea typeface="Cambria Math" pitchFamily="18" charset="0"/>
              </a:rPr>
              <a:t>4 + 1 = 9.</a:t>
            </a:r>
          </a:p>
          <a:p>
            <a:pPr>
              <a:buNone/>
            </a:pPr>
            <a:endParaRPr lang="en-US" sz="2000" dirty="0">
              <a:latin typeface="Cambria Math" pitchFamily="18" charset="0"/>
              <a:ea typeface="Cambria Math"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41800" y="2127600"/>
              <a:ext cx="7509600" cy="4269600"/>
            </p14:xfrm>
          </p:contentPart>
        </mc:Choice>
        <mc:Fallback>
          <p:pic>
            <p:nvPicPr>
              <p:cNvPr id="4" name="Ink 3"/>
              <p:cNvPicPr/>
              <p:nvPr/>
            </p:nvPicPr>
            <p:blipFill>
              <a:blip r:embed="rId3"/>
              <a:stretch>
                <a:fillRect/>
              </a:stretch>
            </p:blipFill>
            <p:spPr>
              <a:xfrm>
                <a:off x="1431000" y="2112840"/>
                <a:ext cx="7523640" cy="429336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F7F4A92-708F-4C22-99E3-96C865B20F76}"/>
              </a:ext>
            </a:extLst>
          </p:cNvPr>
          <p:cNvSpPr>
            <a:spLocks noGrp="1"/>
          </p:cNvSpPr>
          <p:nvPr>
            <p:ph sz="quarter" idx="10"/>
          </p:nvPr>
        </p:nvSpPr>
        <p:spPr/>
        <p:txBody>
          <a:bodyPr/>
          <a:lstStyle/>
          <a:p>
            <a:pPr algn="r" eaLnBrk="1" hangingPunct="1">
              <a:spcBef>
                <a:spcPct val="0"/>
              </a:spcBef>
              <a:buFont typeface="Arial" charset="0"/>
              <a:buNone/>
              <a:defRPr/>
            </a:pPr>
            <a:r>
              <a:rPr lang="en-US" dirty="0">
                <a:latin typeface="Arial" charset="0"/>
                <a:ea typeface="+mn-ea"/>
                <a:cs typeface="Arial" charset="0"/>
              </a:rPr>
              <a:t>DSECL  ZC416, MFDS</a:t>
            </a:r>
          </a:p>
          <a:p>
            <a:pPr algn="r" eaLnBrk="1" hangingPunct="1">
              <a:spcBef>
                <a:spcPct val="0"/>
              </a:spcBef>
              <a:buFont typeface="Arial" charset="0"/>
              <a:buNone/>
              <a:defRPr/>
            </a:pPr>
            <a:endParaRPr lang="en-US" dirty="0">
              <a:latin typeface="Arial" charset="0"/>
              <a:ea typeface="+mn-ea"/>
              <a:cs typeface="Arial" charset="0"/>
            </a:endParaRPr>
          </a:p>
          <a:p>
            <a:pPr algn="r" eaLnBrk="1" hangingPunct="1">
              <a:spcBef>
                <a:spcPct val="0"/>
              </a:spcBef>
              <a:buFont typeface="Arial" charset="0"/>
              <a:buNone/>
              <a:defRPr/>
            </a:pPr>
            <a:r>
              <a:rPr lang="en-US" dirty="0">
                <a:latin typeface="Arial" charset="0"/>
                <a:ea typeface="+mn-ea"/>
                <a:cs typeface="Arial" charset="0"/>
              </a:rPr>
              <a:t>Lecture No. 13</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000" dirty="0"/>
              <a:t>The Generalized Pigeonhole Principle</a:t>
            </a:r>
          </a:p>
        </p:txBody>
      </p:sp>
      <p:sp>
        <p:nvSpPr>
          <p:cNvPr id="3" name="Content Placeholder 2"/>
          <p:cNvSpPr>
            <a:spLocks noGrp="1"/>
          </p:cNvSpPr>
          <p:nvPr>
            <p:ph idx="4294967295"/>
          </p:nvPr>
        </p:nvSpPr>
        <p:spPr>
          <a:xfrm>
            <a:off x="0" y="1325562"/>
            <a:ext cx="9144000" cy="5257800"/>
          </a:xfrm>
        </p:spPr>
        <p:txBody>
          <a:bodyPr>
            <a:normAutofit/>
          </a:bodyPr>
          <a:lstStyle/>
          <a:p>
            <a:pPr>
              <a:buNone/>
            </a:pPr>
            <a:endParaRPr lang="en-US" sz="2000" dirty="0">
              <a:latin typeface="Cambria Math" pitchFamily="18" charset="0"/>
              <a:ea typeface="Cambria Math" pitchFamily="18" charset="0"/>
            </a:endParaRPr>
          </a:p>
          <a:p>
            <a:pPr>
              <a:buNone/>
            </a:pPr>
            <a:r>
              <a:rPr lang="en-US" sz="2000"/>
              <a:t>2) </a:t>
            </a:r>
            <a:r>
              <a:rPr lang="en-US" sz="2000" dirty="0"/>
              <a:t>How many must be selected to guarantee that at least three hearts are selected?</a:t>
            </a:r>
          </a:p>
          <a:p>
            <a:pPr>
              <a:buNone/>
            </a:pPr>
            <a:r>
              <a:rPr lang="en-US" sz="2000" b="1" dirty="0"/>
              <a:t>    </a:t>
            </a:r>
          </a:p>
          <a:p>
            <a:pPr>
              <a:buNone/>
            </a:pPr>
            <a:endParaRPr lang="en-US" sz="2000" b="1" dirty="0"/>
          </a:p>
          <a:p>
            <a:pPr>
              <a:buNone/>
            </a:pPr>
            <a:r>
              <a:rPr lang="en-US" sz="2000" b="1" dirty="0"/>
              <a:t>Answer</a:t>
            </a:r>
          </a:p>
          <a:p>
            <a:pPr>
              <a:buNone/>
            </a:pPr>
            <a:endParaRPr lang="en-US" sz="2000" dirty="0">
              <a:latin typeface="Cambria Math" pitchFamily="18" charset="0"/>
              <a:ea typeface="Cambria Math" pitchFamily="18" charset="0"/>
            </a:endParaRPr>
          </a:p>
          <a:p>
            <a:pPr>
              <a:buNone/>
            </a:pPr>
            <a:r>
              <a:rPr lang="en-US" sz="2000" dirty="0">
                <a:latin typeface="Cambria Math" pitchFamily="18" charset="0"/>
                <a:ea typeface="Cambria Math" pitchFamily="18" charset="0"/>
              </a:rPr>
              <a:t>      A deck contains 13 hearts and 39 cards which are not hearts. So, if we select 41 cards, we may have 39 cards which are not hearts along with 2 hearts. However, when we select 42 cards, we must have at least three hearts. (Note that the generalized pigeonhole principle is not used here.)</a:t>
            </a: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887200" y="1967760"/>
              <a:ext cx="4242240" cy="1584360"/>
            </p14:xfrm>
          </p:contentPart>
        </mc:Choice>
        <mc:Fallback>
          <p:pic>
            <p:nvPicPr>
              <p:cNvPr id="4" name="Ink 3"/>
              <p:cNvPicPr/>
              <p:nvPr/>
            </p:nvPicPr>
            <p:blipFill>
              <a:blip r:embed="rId3"/>
              <a:stretch>
                <a:fillRect/>
              </a:stretch>
            </p:blipFill>
            <p:spPr>
              <a:xfrm>
                <a:off x="2876760" y="1953360"/>
                <a:ext cx="4266000" cy="1612800"/>
              </a:xfrm>
              <a:prstGeom prst="rect">
                <a:avLst/>
              </a:prstGeom>
            </p:spPr>
          </p:pic>
        </mc:Fallback>
      </mc:AlternateContent>
    </p:spTree>
    <p:extLst>
      <p:ext uri="{BB962C8B-B14F-4D97-AF65-F5344CB8AC3E}">
        <p14:creationId xmlns:p14="http://schemas.microsoft.com/office/powerpoint/2010/main" val="531675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59351"/>
            <a:ext cx="6172200" cy="857250"/>
          </a:xfrm>
        </p:spPr>
        <p:txBody>
          <a:bodyPr>
            <a:normAutofit/>
          </a:bodyPr>
          <a:lstStyle/>
          <a:p>
            <a:pPr algn="l"/>
            <a:r>
              <a:rPr lang="en-US" sz="3600" dirty="0"/>
              <a:t>Permutations</a:t>
            </a:r>
          </a:p>
        </p:txBody>
      </p:sp>
      <p:sp>
        <p:nvSpPr>
          <p:cNvPr id="3" name="Content Placeholder 2"/>
          <p:cNvSpPr>
            <a:spLocks noGrp="1"/>
          </p:cNvSpPr>
          <p:nvPr>
            <p:ph idx="4294967295"/>
          </p:nvPr>
        </p:nvSpPr>
        <p:spPr>
          <a:xfrm>
            <a:off x="0" y="1371600"/>
            <a:ext cx="9067800" cy="5486399"/>
          </a:xfrm>
        </p:spPr>
        <p:txBody>
          <a:bodyPr>
            <a:normAutofit/>
          </a:bodyPr>
          <a:lstStyle/>
          <a:p>
            <a:pPr>
              <a:buNone/>
            </a:pPr>
            <a:r>
              <a:rPr lang="en-US" sz="3200" b="1" dirty="0"/>
              <a:t>   </a:t>
            </a:r>
            <a:r>
              <a:rPr lang="en-US" b="1" dirty="0"/>
              <a:t>Definition</a:t>
            </a:r>
            <a:r>
              <a:rPr lang="en-US" dirty="0"/>
              <a:t>: A </a:t>
            </a:r>
            <a:r>
              <a:rPr lang="en-US" i="1" dirty="0"/>
              <a:t>permutation</a:t>
            </a:r>
            <a:r>
              <a:rPr lang="en-US" dirty="0"/>
              <a:t> of a set of distinct objects is an ordered arrangement of these objects. An ordered arrangement of r elements of a set is called an   </a:t>
            </a:r>
            <a:r>
              <a:rPr lang="en-US" i="1" dirty="0"/>
              <a:t>r-permutation</a:t>
            </a:r>
            <a:r>
              <a:rPr lang="en-US" dirty="0"/>
              <a:t>.</a:t>
            </a:r>
          </a:p>
          <a:p>
            <a:pPr>
              <a:buNone/>
            </a:pPr>
            <a:endParaRPr lang="en-US" sz="1950" dirty="0"/>
          </a:p>
          <a:p>
            <a:pPr>
              <a:buNone/>
            </a:pPr>
            <a:r>
              <a:rPr lang="en-US" b="1" dirty="0"/>
              <a:t>   Example</a:t>
            </a:r>
            <a:r>
              <a:rPr lang="en-US" dirty="0"/>
              <a:t>: Let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p>
          <a:p>
            <a:pPr lvl="1"/>
            <a:r>
              <a:rPr lang="en-US" sz="1800" dirty="0"/>
              <a:t>The ordered arrangement </a:t>
            </a:r>
            <a:r>
              <a:rPr lang="en-US" sz="1800" dirty="0">
                <a:latin typeface="Cambria Math" pitchFamily="18" charset="0"/>
                <a:ea typeface="Cambria Math" pitchFamily="18" charset="0"/>
              </a:rPr>
              <a:t>3</a:t>
            </a:r>
            <a:r>
              <a:rPr lang="en-US" sz="1800" dirty="0"/>
              <a:t>,</a:t>
            </a:r>
            <a:r>
              <a:rPr lang="en-US" sz="1800" dirty="0">
                <a:latin typeface="Cambria Math" pitchFamily="18" charset="0"/>
                <a:ea typeface="Cambria Math" pitchFamily="18" charset="0"/>
              </a:rPr>
              <a:t>1</a:t>
            </a:r>
            <a:r>
              <a:rPr lang="en-US" sz="1800" dirty="0"/>
              <a:t>,</a:t>
            </a:r>
            <a:r>
              <a:rPr lang="en-US" sz="1800" dirty="0">
                <a:latin typeface="Cambria Math" pitchFamily="18" charset="0"/>
                <a:ea typeface="Cambria Math" pitchFamily="18" charset="0"/>
              </a:rPr>
              <a:t>2</a:t>
            </a:r>
            <a:r>
              <a:rPr lang="en-US" sz="1800" dirty="0"/>
              <a:t> is a permutation of </a:t>
            </a:r>
            <a:r>
              <a:rPr lang="en-US" sz="1800" i="1" dirty="0"/>
              <a:t>S</a:t>
            </a:r>
            <a:r>
              <a:rPr lang="en-US" sz="1800" dirty="0"/>
              <a:t>.</a:t>
            </a:r>
          </a:p>
          <a:p>
            <a:pPr lvl="1"/>
            <a:r>
              <a:rPr lang="en-US" sz="1800" dirty="0"/>
              <a:t>The ordered arrangement </a:t>
            </a:r>
            <a:r>
              <a:rPr lang="en-US" sz="1800" dirty="0">
                <a:latin typeface="Cambria Math" pitchFamily="18" charset="0"/>
                <a:ea typeface="Cambria Math" pitchFamily="18" charset="0"/>
              </a:rPr>
              <a:t>3</a:t>
            </a:r>
            <a:r>
              <a:rPr lang="en-US" sz="1800" dirty="0"/>
              <a:t>,</a:t>
            </a:r>
            <a:r>
              <a:rPr lang="en-US" sz="1800" dirty="0">
                <a:latin typeface="Cambria Math" pitchFamily="18" charset="0"/>
                <a:ea typeface="Cambria Math" pitchFamily="18" charset="0"/>
              </a:rPr>
              <a:t>2</a:t>
            </a:r>
            <a:r>
              <a:rPr lang="en-US" sz="1800" dirty="0"/>
              <a:t> is a </a:t>
            </a:r>
            <a:r>
              <a:rPr lang="en-US" sz="1800" dirty="0">
                <a:latin typeface="Cambria Math" pitchFamily="18" charset="0"/>
                <a:ea typeface="Cambria Math" pitchFamily="18" charset="0"/>
              </a:rPr>
              <a:t>2</a:t>
            </a:r>
            <a:r>
              <a:rPr lang="en-US" sz="1800" dirty="0"/>
              <a:t>-permutation of </a:t>
            </a:r>
            <a:r>
              <a:rPr lang="en-US" sz="1800" i="1" dirty="0"/>
              <a:t>S</a:t>
            </a:r>
            <a:r>
              <a:rPr lang="en-US" sz="1800" dirty="0"/>
              <a:t>.</a:t>
            </a:r>
          </a:p>
          <a:p>
            <a:pPr lvl="1"/>
            <a:endParaRPr lang="en-US" sz="1800" dirty="0"/>
          </a:p>
          <a:p>
            <a:pPr lvl="1"/>
            <a:endParaRPr lang="en-US" sz="1800" dirty="0"/>
          </a:p>
          <a:p>
            <a:r>
              <a:rPr lang="en-US" dirty="0"/>
              <a:t>The number of </a:t>
            </a:r>
            <a:r>
              <a:rPr lang="en-US" i="1" dirty="0"/>
              <a:t>r</a:t>
            </a:r>
            <a:r>
              <a:rPr lang="en-US" dirty="0"/>
              <a:t>-</a:t>
            </a:r>
            <a:r>
              <a:rPr lang="en-US" dirty="0" err="1"/>
              <a:t>permuatations</a:t>
            </a:r>
            <a:r>
              <a:rPr lang="en-US" dirty="0"/>
              <a:t> of a set with </a:t>
            </a:r>
            <a:r>
              <a:rPr lang="en-US" i="1" dirty="0"/>
              <a:t>n</a:t>
            </a:r>
            <a:r>
              <a:rPr lang="en-US" dirty="0"/>
              <a:t> elements is denoted by </a:t>
            </a:r>
            <a:r>
              <a:rPr lang="en-US" i="1" dirty="0"/>
              <a:t>P</a:t>
            </a:r>
            <a:r>
              <a:rPr lang="en-US" dirty="0"/>
              <a:t>(</a:t>
            </a:r>
            <a:r>
              <a:rPr lang="en-US" i="1" dirty="0" err="1"/>
              <a:t>n</a:t>
            </a:r>
            <a:r>
              <a:rPr lang="en-US" dirty="0" err="1"/>
              <a:t>,</a:t>
            </a:r>
            <a:r>
              <a:rPr lang="en-US" i="1" dirty="0" err="1"/>
              <a:t>r</a:t>
            </a:r>
            <a:r>
              <a:rPr lang="en-US" dirty="0"/>
              <a:t>).</a:t>
            </a:r>
          </a:p>
          <a:p>
            <a:pPr lvl="1"/>
            <a:r>
              <a:rPr lang="en-US" sz="1500" dirty="0"/>
              <a:t>The </a:t>
            </a:r>
            <a:r>
              <a:rPr lang="en-US" sz="1500" dirty="0">
                <a:latin typeface="Cambria Math" pitchFamily="18" charset="0"/>
                <a:ea typeface="Cambria Math" pitchFamily="18" charset="0"/>
              </a:rPr>
              <a:t>2</a:t>
            </a:r>
            <a:r>
              <a:rPr lang="en-US" sz="1500" dirty="0"/>
              <a:t>-permutations of </a:t>
            </a:r>
            <a:r>
              <a:rPr lang="en-US" sz="1500" i="1" dirty="0"/>
              <a:t>S</a:t>
            </a:r>
            <a:r>
              <a:rPr lang="en-US" sz="1500" dirty="0"/>
              <a:t> = {</a:t>
            </a:r>
            <a:r>
              <a:rPr lang="en-US" sz="1500" dirty="0">
                <a:latin typeface="Cambria Math" pitchFamily="18" charset="0"/>
                <a:ea typeface="Cambria Math" pitchFamily="18" charset="0"/>
              </a:rPr>
              <a:t>1</a:t>
            </a:r>
            <a:r>
              <a:rPr lang="en-US" sz="1500" dirty="0"/>
              <a:t>,</a:t>
            </a:r>
            <a:r>
              <a:rPr lang="en-US" sz="1500" dirty="0">
                <a:latin typeface="Cambria Math" pitchFamily="18" charset="0"/>
                <a:ea typeface="Cambria Math" pitchFamily="18" charset="0"/>
              </a:rPr>
              <a:t>2</a:t>
            </a:r>
            <a:r>
              <a:rPr lang="en-US" sz="1500" dirty="0"/>
              <a:t>,</a:t>
            </a:r>
            <a:r>
              <a:rPr lang="en-US" sz="1500" dirty="0">
                <a:latin typeface="Cambria Math" pitchFamily="18" charset="0"/>
                <a:ea typeface="Cambria Math" pitchFamily="18" charset="0"/>
              </a:rPr>
              <a:t>3</a:t>
            </a:r>
            <a:r>
              <a:rPr lang="en-US" sz="1500" dirty="0"/>
              <a:t>} are</a:t>
            </a:r>
            <a:r>
              <a:rPr lang="en-US" sz="1500" dirty="0">
                <a:latin typeface="Cambria Math" pitchFamily="18" charset="0"/>
                <a:ea typeface="Cambria Math" pitchFamily="18" charset="0"/>
              </a:rPr>
              <a:t> 1</a:t>
            </a:r>
            <a:r>
              <a:rPr lang="en-US" sz="1500" dirty="0"/>
              <a:t>,</a:t>
            </a:r>
            <a:r>
              <a:rPr lang="en-US" sz="1500" dirty="0">
                <a:latin typeface="Cambria Math" pitchFamily="18" charset="0"/>
                <a:ea typeface="Cambria Math" pitchFamily="18" charset="0"/>
              </a:rPr>
              <a:t>2; 1</a:t>
            </a:r>
            <a:r>
              <a:rPr lang="en-US" sz="1500" dirty="0"/>
              <a:t>,</a:t>
            </a:r>
            <a:r>
              <a:rPr lang="en-US" sz="1500" dirty="0">
                <a:latin typeface="Cambria Math" pitchFamily="18" charset="0"/>
                <a:ea typeface="Cambria Math" pitchFamily="18" charset="0"/>
              </a:rPr>
              <a:t>3; 2</a:t>
            </a:r>
            <a:r>
              <a:rPr lang="en-US" sz="1500" dirty="0"/>
              <a:t>,</a:t>
            </a:r>
            <a:r>
              <a:rPr lang="en-US" sz="1500" dirty="0">
                <a:latin typeface="Cambria Math" pitchFamily="18" charset="0"/>
                <a:ea typeface="Cambria Math" pitchFamily="18" charset="0"/>
              </a:rPr>
              <a:t>1; 2</a:t>
            </a:r>
            <a:r>
              <a:rPr lang="en-US" sz="1500" dirty="0"/>
              <a:t>,</a:t>
            </a:r>
            <a:r>
              <a:rPr lang="en-US" sz="1500" dirty="0">
                <a:latin typeface="Cambria Math" pitchFamily="18" charset="0"/>
                <a:ea typeface="Cambria Math" pitchFamily="18" charset="0"/>
              </a:rPr>
              <a:t>3; 3</a:t>
            </a:r>
            <a:r>
              <a:rPr lang="en-US" sz="1500" dirty="0"/>
              <a:t>,</a:t>
            </a:r>
            <a:r>
              <a:rPr lang="en-US" sz="1500" dirty="0">
                <a:latin typeface="Cambria Math" pitchFamily="18" charset="0"/>
                <a:ea typeface="Cambria Math" pitchFamily="18" charset="0"/>
              </a:rPr>
              <a:t>1; and 3</a:t>
            </a:r>
            <a:r>
              <a:rPr lang="en-US" sz="1500" dirty="0"/>
              <a:t>,</a:t>
            </a:r>
            <a:r>
              <a:rPr lang="en-US" sz="1500" dirty="0">
                <a:latin typeface="Cambria Math" pitchFamily="18" charset="0"/>
                <a:ea typeface="Cambria Math" pitchFamily="18" charset="0"/>
              </a:rPr>
              <a:t>2. Hence, </a:t>
            </a:r>
            <a:r>
              <a:rPr lang="en-US" sz="1500" i="1" dirty="0">
                <a:ea typeface="Cambria Math" pitchFamily="18" charset="0"/>
              </a:rPr>
              <a:t>P</a:t>
            </a:r>
            <a:r>
              <a:rPr lang="en-US" sz="1500" dirty="0">
                <a:latin typeface="Cambria Math" pitchFamily="18" charset="0"/>
                <a:ea typeface="Cambria Math" pitchFamily="18" charset="0"/>
              </a:rPr>
              <a:t>(3,2) = 6.</a:t>
            </a:r>
            <a:endParaRPr lang="en-US" sz="15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97720" y="2515320"/>
              <a:ext cx="8475840" cy="4090680"/>
            </p14:xfrm>
          </p:contentPart>
        </mc:Choice>
        <mc:Fallback>
          <p:pic>
            <p:nvPicPr>
              <p:cNvPr id="4" name="Ink 3"/>
              <p:cNvPicPr/>
              <p:nvPr/>
            </p:nvPicPr>
            <p:blipFill>
              <a:blip r:embed="rId3"/>
              <a:stretch>
                <a:fillRect/>
              </a:stretch>
            </p:blipFill>
            <p:spPr>
              <a:xfrm>
                <a:off x="287280" y="2501640"/>
                <a:ext cx="8501760" cy="410868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090" y="152400"/>
            <a:ext cx="9120909" cy="857250"/>
          </a:xfrm>
        </p:spPr>
        <p:txBody>
          <a:bodyPr>
            <a:normAutofit/>
          </a:bodyPr>
          <a:lstStyle/>
          <a:p>
            <a:pPr algn="l"/>
            <a:r>
              <a:rPr lang="en-US" sz="2800" dirty="0"/>
              <a:t>A Formula for the Number of Permutations</a:t>
            </a:r>
          </a:p>
        </p:txBody>
      </p:sp>
      <p:sp>
        <p:nvSpPr>
          <p:cNvPr id="3" name="Content Placeholder 2"/>
          <p:cNvSpPr>
            <a:spLocks noGrp="1"/>
          </p:cNvSpPr>
          <p:nvPr>
            <p:ph idx="4294967295"/>
          </p:nvPr>
        </p:nvSpPr>
        <p:spPr>
          <a:xfrm>
            <a:off x="0" y="1371600"/>
            <a:ext cx="9144000" cy="5410200"/>
          </a:xfrm>
        </p:spPr>
        <p:txBody>
          <a:bodyPr>
            <a:normAutofit/>
          </a:bodyPr>
          <a:lstStyle/>
          <a:p>
            <a:pPr>
              <a:buNone/>
            </a:pPr>
            <a:r>
              <a:rPr lang="en-US" sz="2000" b="1" dirty="0"/>
              <a:t> Theorem </a:t>
            </a:r>
            <a:r>
              <a:rPr lang="en-US" sz="2000" b="1" dirty="0">
                <a:latin typeface="Cambria Math" pitchFamily="18" charset="0"/>
                <a:ea typeface="Cambria Math" pitchFamily="18" charset="0"/>
              </a:rPr>
              <a:t>1</a:t>
            </a:r>
            <a:r>
              <a:rPr lang="en-US" sz="2000" dirty="0"/>
              <a:t>: If </a:t>
            </a:r>
            <a:r>
              <a:rPr lang="en-US" sz="2000" i="1" dirty="0"/>
              <a:t>n</a:t>
            </a:r>
            <a:r>
              <a:rPr lang="en-US" sz="2000" dirty="0"/>
              <a:t> is a positive integer and </a:t>
            </a:r>
            <a:r>
              <a:rPr lang="en-US" sz="2000" i="1" dirty="0"/>
              <a:t>r</a:t>
            </a:r>
            <a:r>
              <a:rPr lang="en-US" sz="2000" dirty="0"/>
              <a:t> is an integer with   </a:t>
            </a:r>
            <a:r>
              <a:rPr lang="en-US" sz="2000" dirty="0">
                <a:latin typeface="Cambria Math" pitchFamily="18" charset="0"/>
                <a:ea typeface="Cambria Math" pitchFamily="18" charset="0"/>
              </a:rPr>
              <a:t>1</a:t>
            </a:r>
            <a:r>
              <a:rPr lang="en-US" sz="2000" dirty="0"/>
              <a:t> </a:t>
            </a:r>
            <a:r>
              <a:rPr lang="en-US" sz="2000" dirty="0">
                <a:latin typeface="Cambria Math"/>
                <a:ea typeface="Cambria Math"/>
              </a:rPr>
              <a:t>≤</a:t>
            </a:r>
            <a:r>
              <a:rPr lang="en-US" sz="2000" dirty="0"/>
              <a:t> </a:t>
            </a:r>
            <a:r>
              <a:rPr lang="en-US" sz="2000" i="1" dirty="0"/>
              <a:t>r</a:t>
            </a:r>
            <a:r>
              <a:rPr lang="en-US" sz="2000" dirty="0"/>
              <a:t> </a:t>
            </a:r>
            <a:r>
              <a:rPr lang="en-US" sz="2000" dirty="0">
                <a:latin typeface="Cambria Math"/>
                <a:ea typeface="Cambria Math"/>
              </a:rPr>
              <a:t>≤</a:t>
            </a:r>
            <a:r>
              <a:rPr lang="en-US" sz="2000" dirty="0"/>
              <a:t> </a:t>
            </a:r>
            <a:r>
              <a:rPr lang="en-US" sz="2000" i="1" dirty="0"/>
              <a:t>n</a:t>
            </a:r>
            <a:r>
              <a:rPr lang="en-US" sz="2000" dirty="0"/>
              <a:t>, then there are</a:t>
            </a:r>
          </a:p>
          <a:p>
            <a:pPr>
              <a:buNone/>
            </a:pPr>
            <a:r>
              <a:rPr lang="en-US" sz="2000" dirty="0"/>
              <a:t>         </a:t>
            </a:r>
            <a:r>
              <a:rPr lang="en-US" sz="2000" i="1" dirty="0"/>
              <a:t>P</a:t>
            </a:r>
            <a:r>
              <a:rPr lang="en-US" sz="2000" dirty="0"/>
              <a:t>(</a:t>
            </a:r>
            <a:r>
              <a:rPr lang="en-US" sz="2000" i="1" dirty="0"/>
              <a:t>n</a:t>
            </a:r>
            <a:r>
              <a:rPr lang="en-US" sz="2000" dirty="0"/>
              <a:t>, </a:t>
            </a:r>
            <a:r>
              <a:rPr lang="en-US" sz="2000" i="1" dirty="0"/>
              <a:t>r</a:t>
            </a:r>
            <a:r>
              <a:rPr lang="en-US" sz="2000" dirty="0"/>
              <a:t>) = </a:t>
            </a:r>
            <a:r>
              <a:rPr lang="en-US" sz="2000" i="1" dirty="0"/>
              <a:t>n</a:t>
            </a:r>
            <a:r>
              <a:rPr lang="en-US" sz="2000" dirty="0"/>
              <a:t>(</a:t>
            </a:r>
            <a:r>
              <a:rPr lang="en-US" sz="2000" i="1" dirty="0"/>
              <a:t>n</a:t>
            </a:r>
            <a:r>
              <a:rPr lang="en-US" sz="2000" dirty="0"/>
              <a:t>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1</a:t>
            </a:r>
            <a:r>
              <a:rPr lang="en-US" sz="2000" dirty="0"/>
              <a:t>)(</a:t>
            </a:r>
            <a:r>
              <a:rPr lang="en-US" sz="2000" i="1" dirty="0"/>
              <a:t>n </a:t>
            </a:r>
            <a:r>
              <a:rPr lang="en-US" sz="2000" i="1" dirty="0">
                <a:latin typeface="Cambria Math"/>
                <a:ea typeface="Cambria Math"/>
              </a:rPr>
              <a:t>−</a:t>
            </a:r>
            <a:r>
              <a:rPr lang="en-US" sz="2000" dirty="0"/>
              <a:t>  </a:t>
            </a:r>
            <a:r>
              <a:rPr lang="en-US" sz="2000" dirty="0">
                <a:latin typeface="Cambria Math" pitchFamily="18" charset="0"/>
                <a:ea typeface="Cambria Math" pitchFamily="18" charset="0"/>
              </a:rPr>
              <a:t>2</a:t>
            </a:r>
            <a:r>
              <a:rPr lang="en-US" sz="2000" dirty="0"/>
              <a:t>) </a:t>
            </a:r>
            <a:r>
              <a:rPr lang="en-US" sz="2000" dirty="0">
                <a:latin typeface="Cambria Math"/>
                <a:ea typeface="Cambria Math"/>
              </a:rPr>
              <a:t>∙∙∙</a:t>
            </a:r>
            <a:r>
              <a:rPr lang="en-US" sz="2000" dirty="0"/>
              <a:t>  (</a:t>
            </a:r>
            <a:r>
              <a:rPr lang="en-US" sz="2000" i="1" dirty="0"/>
              <a:t>n</a:t>
            </a:r>
            <a:r>
              <a:rPr lang="en-US" sz="2000" dirty="0"/>
              <a:t> </a:t>
            </a:r>
            <a:r>
              <a:rPr lang="en-US" sz="2000" dirty="0">
                <a:latin typeface="Cambria Math"/>
                <a:ea typeface="Cambria Math"/>
              </a:rPr>
              <a:t>−</a:t>
            </a:r>
            <a:r>
              <a:rPr lang="en-US" sz="2000" dirty="0"/>
              <a:t>  </a:t>
            </a:r>
            <a:r>
              <a:rPr lang="en-US" sz="2000" i="1" dirty="0"/>
              <a:t>r</a:t>
            </a:r>
            <a:r>
              <a:rPr lang="en-US" sz="2000" dirty="0"/>
              <a:t> + </a:t>
            </a:r>
            <a:r>
              <a:rPr lang="en-US" sz="2000" dirty="0">
                <a:latin typeface="Cambria Math" pitchFamily="18" charset="0"/>
                <a:ea typeface="Cambria Math" pitchFamily="18" charset="0"/>
              </a:rPr>
              <a:t>1</a:t>
            </a:r>
            <a:r>
              <a:rPr lang="en-US" sz="2000" dirty="0"/>
              <a:t>) </a:t>
            </a:r>
            <a:r>
              <a:rPr lang="en-US" sz="2000" i="1" dirty="0"/>
              <a:t>    r</a:t>
            </a:r>
            <a:r>
              <a:rPr lang="en-US" sz="2000" dirty="0"/>
              <a:t>-permutations of a set with n distinct elements.</a:t>
            </a:r>
          </a:p>
          <a:p>
            <a:pPr>
              <a:buNone/>
            </a:pPr>
            <a:endParaRPr lang="en-US" sz="2000" dirty="0"/>
          </a:p>
          <a:p>
            <a:pPr>
              <a:buNone/>
            </a:pPr>
            <a:r>
              <a:rPr lang="en-US" sz="2000" b="1" dirty="0"/>
              <a:t>    Proof</a:t>
            </a:r>
            <a:r>
              <a:rPr lang="en-US" sz="2000" dirty="0"/>
              <a:t>: Use the product rule. The first element can be chosen in </a:t>
            </a:r>
            <a:r>
              <a:rPr lang="en-US" sz="2000" i="1" dirty="0"/>
              <a:t>n</a:t>
            </a:r>
            <a:r>
              <a:rPr lang="en-US" sz="2000" dirty="0"/>
              <a:t> ways. The second in </a:t>
            </a:r>
            <a:r>
              <a:rPr lang="en-US" sz="2000" i="1" dirty="0"/>
              <a:t>n</a:t>
            </a:r>
            <a:r>
              <a:rPr lang="en-US" sz="2000" dirty="0"/>
              <a:t>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1 ways, and so on until there are          (</a:t>
            </a:r>
            <a:r>
              <a:rPr lang="en-US" sz="2000" i="1" dirty="0"/>
              <a:t>n</a:t>
            </a:r>
            <a:r>
              <a:rPr lang="en-US" sz="2000" dirty="0"/>
              <a:t> </a:t>
            </a:r>
            <a:r>
              <a:rPr lang="en-US" sz="2000" dirty="0">
                <a:latin typeface="Cambria Math"/>
                <a:ea typeface="Cambria Math"/>
              </a:rPr>
              <a:t>−</a:t>
            </a:r>
            <a:r>
              <a:rPr lang="en-US" sz="2000" dirty="0"/>
              <a:t> ( </a:t>
            </a:r>
            <a:r>
              <a:rPr lang="en-US" sz="2000" i="1" dirty="0"/>
              <a:t>r</a:t>
            </a:r>
            <a:r>
              <a:rPr lang="en-US" sz="2000" dirty="0"/>
              <a:t>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1</a:t>
            </a:r>
            <a:r>
              <a:rPr lang="en-US" sz="2000" dirty="0">
                <a:ea typeface="Cambria Math" pitchFamily="18" charset="0"/>
              </a:rPr>
              <a:t>)) ways to choose the last element.</a:t>
            </a:r>
          </a:p>
          <a:p>
            <a:pPr>
              <a:buNone/>
            </a:pPr>
            <a:r>
              <a:rPr lang="en-US" sz="2000" b="1" dirty="0">
                <a:ea typeface="Cambria Math" pitchFamily="18" charset="0"/>
              </a:rPr>
              <a:t>   </a:t>
            </a:r>
          </a:p>
          <a:p>
            <a:pPr>
              <a:buNone/>
            </a:pPr>
            <a:r>
              <a:rPr lang="en-US" sz="2000" b="1" dirty="0">
                <a:ea typeface="Cambria Math" pitchFamily="18" charset="0"/>
              </a:rPr>
              <a:t>Corollary </a:t>
            </a:r>
            <a:r>
              <a:rPr lang="en-US" sz="2000" b="1" dirty="0">
                <a:latin typeface="Cambria Math" pitchFamily="18" charset="0"/>
                <a:ea typeface="Cambria Math" pitchFamily="18" charset="0"/>
              </a:rPr>
              <a:t>1</a:t>
            </a:r>
            <a:r>
              <a:rPr lang="en-US" sz="2000" dirty="0">
                <a:ea typeface="Cambria Math" pitchFamily="18" charset="0"/>
              </a:rPr>
              <a:t>: If </a:t>
            </a:r>
            <a:r>
              <a:rPr lang="en-US" sz="2000" i="1" dirty="0">
                <a:ea typeface="Cambria Math" pitchFamily="18" charset="0"/>
              </a:rPr>
              <a:t>n</a:t>
            </a:r>
            <a:r>
              <a:rPr lang="en-US" sz="2000" dirty="0">
                <a:ea typeface="Cambria Math" pitchFamily="18" charset="0"/>
              </a:rPr>
              <a:t> and </a:t>
            </a:r>
            <a:r>
              <a:rPr lang="en-US" sz="2000" i="1" dirty="0">
                <a:ea typeface="Cambria Math" pitchFamily="18" charset="0"/>
              </a:rPr>
              <a:t>r</a:t>
            </a:r>
            <a:r>
              <a:rPr lang="en-US" sz="2000" dirty="0">
                <a:ea typeface="Cambria Math" pitchFamily="18" charset="0"/>
              </a:rPr>
              <a:t> are integers with </a:t>
            </a:r>
            <a:r>
              <a:rPr lang="en-US" sz="2000" dirty="0">
                <a:latin typeface="Cambria Math" pitchFamily="18" charset="0"/>
                <a:ea typeface="Cambria Math" pitchFamily="18" charset="0"/>
              </a:rPr>
              <a:t>1</a:t>
            </a:r>
            <a:r>
              <a:rPr lang="en-US" sz="2000" dirty="0"/>
              <a:t> </a:t>
            </a:r>
            <a:r>
              <a:rPr lang="en-US" sz="2000" dirty="0">
                <a:latin typeface="Cambria Math"/>
                <a:ea typeface="Cambria Math"/>
              </a:rPr>
              <a:t>≤</a:t>
            </a:r>
            <a:r>
              <a:rPr lang="en-US" sz="2000" dirty="0"/>
              <a:t> </a:t>
            </a:r>
            <a:r>
              <a:rPr lang="en-US" sz="2000" i="1" dirty="0"/>
              <a:t>r</a:t>
            </a:r>
            <a:r>
              <a:rPr lang="en-US" sz="2000" dirty="0"/>
              <a:t> </a:t>
            </a:r>
            <a:r>
              <a:rPr lang="en-US" sz="2000" dirty="0">
                <a:latin typeface="Cambria Math"/>
                <a:ea typeface="Cambria Math"/>
              </a:rPr>
              <a:t>≤</a:t>
            </a:r>
            <a:r>
              <a:rPr lang="en-US" sz="2000" dirty="0"/>
              <a:t> </a:t>
            </a:r>
            <a:r>
              <a:rPr lang="en-US" sz="2000" i="1" dirty="0"/>
              <a:t>n, </a:t>
            </a:r>
            <a:r>
              <a:rPr lang="en-US" sz="2000" dirty="0"/>
              <a:t>then</a:t>
            </a:r>
          </a:p>
          <a:p>
            <a:endParaRPr lang="en-US" sz="2000" i="1" dirty="0"/>
          </a:p>
          <a:p>
            <a:pPr>
              <a:buNone/>
            </a:pPr>
            <a:r>
              <a:rPr lang="en-US" sz="2000" i="1" dirty="0"/>
              <a:t> </a:t>
            </a:r>
            <a:endParaRPr lang="en-US" sz="2000"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593663" y="5067328"/>
            <a:ext cx="1956674" cy="40290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605880" y="2104200"/>
              <a:ext cx="7946280" cy="3528000"/>
            </p14:xfrm>
          </p:contentPart>
        </mc:Choice>
        <mc:Fallback>
          <p:pic>
            <p:nvPicPr>
              <p:cNvPr id="5" name="Ink 4"/>
              <p:cNvPicPr/>
              <p:nvPr/>
            </p:nvPicPr>
            <p:blipFill>
              <a:blip r:embed="rId5"/>
              <a:stretch>
                <a:fillRect/>
              </a:stretch>
            </p:blipFill>
            <p:spPr>
              <a:xfrm>
                <a:off x="595800" y="2090520"/>
                <a:ext cx="7971120" cy="355284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474" y="228600"/>
            <a:ext cx="9162474" cy="990600"/>
          </a:xfrm>
        </p:spPr>
        <p:txBody>
          <a:bodyPr>
            <a:noAutofit/>
          </a:bodyPr>
          <a:lstStyle/>
          <a:p>
            <a:pPr algn="l"/>
            <a:r>
              <a:rPr lang="en-US" sz="3600" dirty="0"/>
              <a:t>Solving Counting Problems by Counting Permutations</a:t>
            </a:r>
          </a:p>
        </p:txBody>
      </p:sp>
      <p:sp>
        <p:nvSpPr>
          <p:cNvPr id="3" name="Content Placeholder 2"/>
          <p:cNvSpPr>
            <a:spLocks noGrp="1"/>
          </p:cNvSpPr>
          <p:nvPr>
            <p:ph idx="4294967295"/>
          </p:nvPr>
        </p:nvSpPr>
        <p:spPr>
          <a:xfrm>
            <a:off x="0" y="1447800"/>
            <a:ext cx="9067800" cy="5410199"/>
          </a:xfrm>
        </p:spPr>
        <p:txBody>
          <a:bodyPr>
            <a:normAutofit/>
          </a:bodyPr>
          <a:lstStyle/>
          <a:p>
            <a:pPr>
              <a:buNone/>
            </a:pPr>
            <a:r>
              <a:rPr lang="en-US" sz="2000" b="1" dirty="0"/>
              <a:t>Example</a:t>
            </a:r>
            <a:r>
              <a:rPr lang="en-US" sz="2000" dirty="0"/>
              <a:t>: How many ways are there to select a first-prize winner, a second prize winner, and a third-prize winner from </a:t>
            </a:r>
            <a:r>
              <a:rPr lang="en-US" sz="2000" dirty="0">
                <a:latin typeface="Cambria Math" pitchFamily="18" charset="0"/>
                <a:ea typeface="Cambria Math" pitchFamily="18" charset="0"/>
              </a:rPr>
              <a:t>100</a:t>
            </a:r>
            <a:r>
              <a:rPr lang="en-US" sz="2000" dirty="0"/>
              <a:t> different people who have entered a contest?</a:t>
            </a:r>
          </a:p>
          <a:p>
            <a:pPr>
              <a:buNone/>
            </a:pPr>
            <a:r>
              <a:rPr lang="en-US" sz="2000" b="1" dirty="0"/>
              <a:t>    Solution</a:t>
            </a:r>
            <a:r>
              <a:rPr lang="en-US" sz="2000" dirty="0"/>
              <a:t>:              P(</a:t>
            </a:r>
            <a:r>
              <a:rPr lang="en-US" sz="2000" dirty="0">
                <a:latin typeface="Cambria Math" pitchFamily="18" charset="0"/>
                <a:ea typeface="Cambria Math" pitchFamily="18" charset="0"/>
              </a:rPr>
              <a:t>100</a:t>
            </a:r>
            <a:r>
              <a:rPr lang="en-US" sz="2000" dirty="0"/>
              <a:t>,</a:t>
            </a:r>
            <a:r>
              <a:rPr lang="en-US" sz="2000" dirty="0">
                <a:latin typeface="Cambria Math" pitchFamily="18" charset="0"/>
                <a:ea typeface="Cambria Math" pitchFamily="18" charset="0"/>
              </a:rPr>
              <a:t>3</a:t>
            </a:r>
            <a:r>
              <a:rPr lang="en-US" sz="2000" dirty="0"/>
              <a:t>) = </a:t>
            </a:r>
            <a:r>
              <a:rPr lang="en-US" sz="2000" dirty="0">
                <a:latin typeface="Cambria Math" pitchFamily="18" charset="0"/>
                <a:ea typeface="Cambria Math" pitchFamily="18" charset="0"/>
              </a:rPr>
              <a:t>100</a:t>
            </a:r>
            <a:r>
              <a:rPr lang="en-US" sz="2000" dirty="0"/>
              <a:t>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99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98</a:t>
            </a:r>
            <a:r>
              <a:rPr lang="en-US" sz="2000" dirty="0"/>
              <a:t> = </a:t>
            </a:r>
            <a:r>
              <a:rPr lang="en-US" sz="2000" dirty="0">
                <a:latin typeface="Cambria Math" pitchFamily="18" charset="0"/>
                <a:ea typeface="Cambria Math" pitchFamily="18" charset="0"/>
              </a:rPr>
              <a:t>970,200</a:t>
            </a:r>
          </a:p>
          <a:p>
            <a:pPr>
              <a:buNone/>
            </a:pPr>
            <a:endParaRPr lang="en-US" sz="2000" b="1" dirty="0"/>
          </a:p>
          <a:p>
            <a:pPr>
              <a:buNone/>
            </a:pPr>
            <a:endParaRPr lang="en-US" sz="2000" b="1" dirty="0"/>
          </a:p>
          <a:p>
            <a:pPr>
              <a:buNone/>
            </a:pPr>
            <a:endParaRPr lang="en-US" sz="2000" b="1" dirty="0"/>
          </a:p>
          <a:p>
            <a:pPr>
              <a:buNone/>
            </a:pPr>
            <a:r>
              <a:rPr lang="en-US" sz="2000" b="1" dirty="0"/>
              <a:t>Example</a:t>
            </a:r>
            <a:r>
              <a:rPr lang="en-US" sz="2000" dirty="0"/>
              <a:t>: How many permutations of the letters </a:t>
            </a:r>
            <a:r>
              <a:rPr lang="en-US" sz="2000" i="1" dirty="0"/>
              <a:t>ABCDEFGH</a:t>
            </a:r>
            <a:r>
              <a:rPr lang="en-US" sz="2000" dirty="0"/>
              <a:t> contain the string </a:t>
            </a:r>
            <a:r>
              <a:rPr lang="en-US" sz="2000" i="1" dirty="0"/>
              <a:t>ABC</a:t>
            </a:r>
            <a:r>
              <a:rPr lang="en-US" sz="2000" dirty="0"/>
              <a:t> ?</a:t>
            </a:r>
          </a:p>
          <a:p>
            <a:pPr>
              <a:buNone/>
            </a:pPr>
            <a:r>
              <a:rPr lang="en-US" sz="2000" b="1" dirty="0"/>
              <a:t>    Solution</a:t>
            </a:r>
            <a:r>
              <a:rPr lang="en-US" sz="2000" dirty="0"/>
              <a:t>: We solve this problem by counting the permutations of six objects, </a:t>
            </a:r>
            <a:r>
              <a:rPr lang="en-US" sz="2000" i="1" dirty="0"/>
              <a:t>ABC</a:t>
            </a:r>
            <a:r>
              <a:rPr lang="en-US" sz="2000" dirty="0"/>
              <a:t>, </a:t>
            </a:r>
            <a:r>
              <a:rPr lang="en-US" sz="2000" i="1" dirty="0"/>
              <a:t>D</a:t>
            </a:r>
            <a:r>
              <a:rPr lang="en-US" sz="2000" dirty="0"/>
              <a:t>, </a:t>
            </a:r>
            <a:r>
              <a:rPr lang="en-US" sz="2000" i="1" dirty="0"/>
              <a:t>E</a:t>
            </a:r>
            <a:r>
              <a:rPr lang="en-US" sz="2000" dirty="0"/>
              <a:t>, </a:t>
            </a:r>
            <a:r>
              <a:rPr lang="en-US" sz="2000" i="1" dirty="0"/>
              <a:t>F</a:t>
            </a:r>
            <a:r>
              <a:rPr lang="en-US" sz="2000" dirty="0"/>
              <a:t>, </a:t>
            </a:r>
            <a:r>
              <a:rPr lang="en-US" sz="2000" i="1" dirty="0"/>
              <a:t>G</a:t>
            </a:r>
            <a:r>
              <a:rPr lang="en-US" sz="2000" dirty="0"/>
              <a:t>, and </a:t>
            </a:r>
            <a:r>
              <a:rPr lang="en-US" sz="2000" i="1" dirty="0"/>
              <a:t>H</a:t>
            </a:r>
            <a:r>
              <a:rPr lang="en-US" sz="2000" dirty="0"/>
              <a:t>.</a:t>
            </a:r>
          </a:p>
          <a:p>
            <a:pPr>
              <a:buNone/>
            </a:pPr>
            <a:r>
              <a:rPr lang="en-US" sz="2000" dirty="0"/>
              <a:t>             </a:t>
            </a:r>
            <a:r>
              <a:rPr lang="en-US" sz="2000" dirty="0">
                <a:latin typeface="Cambria Math" pitchFamily="18" charset="0"/>
                <a:ea typeface="Cambria Math" pitchFamily="18" charset="0"/>
              </a:rPr>
              <a:t>6!</a:t>
            </a:r>
            <a:r>
              <a:rPr lang="en-US" sz="2000" dirty="0"/>
              <a:t> = </a:t>
            </a:r>
            <a:r>
              <a:rPr lang="en-US" sz="2000" dirty="0">
                <a:latin typeface="Cambria Math" pitchFamily="18" charset="0"/>
                <a:ea typeface="Cambria Math" pitchFamily="18" charset="0"/>
              </a:rPr>
              <a:t>6</a:t>
            </a:r>
            <a:r>
              <a:rPr lang="en-US" sz="2000" dirty="0"/>
              <a:t>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5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2</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1 </a:t>
            </a:r>
            <a:r>
              <a:rPr lang="en-US" sz="2000" dirty="0"/>
              <a:t>= </a:t>
            </a:r>
            <a:r>
              <a:rPr lang="en-US" sz="2000" dirty="0">
                <a:latin typeface="Cambria Math" pitchFamily="18" charset="0"/>
                <a:ea typeface="Cambria Math" pitchFamily="18" charset="0"/>
              </a:rPr>
              <a:t>720</a:t>
            </a:r>
            <a:endParaRPr lang="en-US" sz="2000" dirty="0"/>
          </a:p>
          <a:p>
            <a:pPr>
              <a:buNone/>
            </a:pP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89360" y="1781280"/>
              <a:ext cx="7510320" cy="4750920"/>
            </p14:xfrm>
          </p:contentPart>
        </mc:Choice>
        <mc:Fallback>
          <p:pic>
            <p:nvPicPr>
              <p:cNvPr id="4" name="Ink 3"/>
              <p:cNvPicPr/>
              <p:nvPr/>
            </p:nvPicPr>
            <p:blipFill>
              <a:blip r:embed="rId3"/>
              <a:stretch>
                <a:fillRect/>
              </a:stretch>
            </p:blipFill>
            <p:spPr>
              <a:xfrm>
                <a:off x="1078200" y="1767960"/>
                <a:ext cx="7536600" cy="4780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311877"/>
            <a:ext cx="6172200" cy="857250"/>
          </a:xfrm>
        </p:spPr>
        <p:txBody>
          <a:bodyPr>
            <a:normAutofit/>
          </a:bodyPr>
          <a:lstStyle/>
          <a:p>
            <a:pPr algn="l"/>
            <a:r>
              <a:rPr lang="en-US" sz="4050" b="1" dirty="0"/>
              <a:t>Combinations</a:t>
            </a:r>
          </a:p>
        </p:txBody>
      </p:sp>
      <p:sp>
        <p:nvSpPr>
          <p:cNvPr id="3" name="Content Placeholder 2"/>
          <p:cNvSpPr>
            <a:spLocks noGrp="1"/>
          </p:cNvSpPr>
          <p:nvPr>
            <p:ph idx="4294967295"/>
          </p:nvPr>
        </p:nvSpPr>
        <p:spPr>
          <a:xfrm>
            <a:off x="48986" y="1457325"/>
            <a:ext cx="9046028" cy="3943349"/>
          </a:xfrm>
        </p:spPr>
        <p:txBody>
          <a:bodyPr>
            <a:normAutofit lnSpcReduction="10000"/>
          </a:bodyPr>
          <a:lstStyle/>
          <a:p>
            <a:pPr>
              <a:buNone/>
            </a:pPr>
            <a:r>
              <a:rPr lang="en-US" b="1" dirty="0"/>
              <a:t>   Definition</a:t>
            </a:r>
            <a:r>
              <a:rPr lang="en-US" dirty="0"/>
              <a:t>: An </a:t>
            </a:r>
            <a:r>
              <a:rPr lang="en-US" i="1" dirty="0"/>
              <a:t>r-combination</a:t>
            </a:r>
            <a:r>
              <a:rPr lang="en-US" dirty="0"/>
              <a:t> of elements of a set is an unordered selection of </a:t>
            </a:r>
            <a:r>
              <a:rPr lang="en-US" i="1" dirty="0"/>
              <a:t>r</a:t>
            </a:r>
            <a:r>
              <a:rPr lang="en-US" dirty="0"/>
              <a:t> elements from the set. Thus, an   </a:t>
            </a:r>
            <a:r>
              <a:rPr lang="en-US" i="1" dirty="0"/>
              <a:t>r</a:t>
            </a:r>
            <a:r>
              <a:rPr lang="en-US" dirty="0"/>
              <a:t>-combination is simply a subset of the set with </a:t>
            </a:r>
            <a:r>
              <a:rPr lang="en-US" i="1" dirty="0"/>
              <a:t>r</a:t>
            </a:r>
            <a:r>
              <a:rPr lang="en-US" dirty="0"/>
              <a:t> elements.</a:t>
            </a:r>
          </a:p>
          <a:p>
            <a:r>
              <a:rPr lang="en-US" dirty="0"/>
              <a:t>The number of </a:t>
            </a:r>
            <a:r>
              <a:rPr lang="en-US" i="1" dirty="0"/>
              <a:t>r</a:t>
            </a:r>
            <a:r>
              <a:rPr lang="en-US" dirty="0"/>
              <a:t>-combinations of a set with n distinct elements is denoted by </a:t>
            </a:r>
            <a:r>
              <a:rPr lang="en-US" i="1" dirty="0"/>
              <a:t>C</a:t>
            </a:r>
            <a:r>
              <a:rPr lang="en-US" dirty="0"/>
              <a:t>(</a:t>
            </a:r>
            <a:r>
              <a:rPr lang="en-US" i="1" dirty="0"/>
              <a:t>n</a:t>
            </a:r>
            <a:r>
              <a:rPr lang="en-US" dirty="0"/>
              <a:t>, </a:t>
            </a:r>
            <a:r>
              <a:rPr lang="en-US" i="1" dirty="0"/>
              <a:t>r</a:t>
            </a:r>
            <a:r>
              <a:rPr lang="en-US" dirty="0"/>
              <a:t>). The notation          is also used and is called a </a:t>
            </a:r>
            <a:r>
              <a:rPr lang="en-US" i="1" dirty="0"/>
              <a:t>binomial coefficient</a:t>
            </a:r>
            <a:r>
              <a:rPr lang="en-US" dirty="0"/>
              <a:t>.  </a:t>
            </a:r>
          </a:p>
          <a:p>
            <a:pPr>
              <a:buNone/>
            </a:pPr>
            <a:r>
              <a:rPr lang="en-US" b="1" dirty="0"/>
              <a:t>  </a:t>
            </a:r>
          </a:p>
          <a:p>
            <a:pPr>
              <a:buNone/>
            </a:pPr>
            <a:r>
              <a:rPr lang="en-US" sz="1800" b="1" dirty="0"/>
              <a:t> Example</a:t>
            </a:r>
            <a:r>
              <a:rPr lang="en-US" sz="1800" dirty="0"/>
              <a:t>: Let </a:t>
            </a:r>
            <a:r>
              <a:rPr lang="en-US" sz="1800" i="1" dirty="0"/>
              <a:t>S</a:t>
            </a:r>
            <a:r>
              <a:rPr lang="en-US" sz="1800" dirty="0"/>
              <a:t> be the set {</a:t>
            </a:r>
            <a:r>
              <a:rPr lang="en-US" sz="1800" i="1" dirty="0"/>
              <a:t>a</a:t>
            </a:r>
            <a:r>
              <a:rPr lang="en-US" sz="1800" dirty="0"/>
              <a:t>, </a:t>
            </a:r>
            <a:r>
              <a:rPr lang="en-US" sz="1800" i="1" dirty="0"/>
              <a:t>b</a:t>
            </a:r>
            <a:r>
              <a:rPr lang="en-US" sz="1800" dirty="0"/>
              <a:t>, </a:t>
            </a:r>
            <a:r>
              <a:rPr lang="en-US" sz="1800" i="1" dirty="0"/>
              <a:t>c</a:t>
            </a:r>
            <a:r>
              <a:rPr lang="en-US" sz="1800" dirty="0"/>
              <a:t>, </a:t>
            </a:r>
            <a:r>
              <a:rPr lang="en-US" sz="1800" i="1" dirty="0"/>
              <a:t>d</a:t>
            </a:r>
            <a:r>
              <a:rPr lang="en-US" sz="1800" dirty="0"/>
              <a:t>}. Then {</a:t>
            </a:r>
            <a:r>
              <a:rPr lang="en-US" sz="1800" i="1" dirty="0"/>
              <a:t>a</a:t>
            </a:r>
            <a:r>
              <a:rPr lang="en-US" sz="1800" dirty="0"/>
              <a:t>, </a:t>
            </a:r>
            <a:r>
              <a:rPr lang="en-US" sz="1800" i="1" dirty="0"/>
              <a:t>c</a:t>
            </a:r>
            <a:r>
              <a:rPr lang="en-US" sz="1800" dirty="0"/>
              <a:t>, </a:t>
            </a:r>
            <a:r>
              <a:rPr lang="en-US" sz="1800" i="1" dirty="0"/>
              <a:t>d</a:t>
            </a:r>
            <a:r>
              <a:rPr lang="en-US" sz="1800" dirty="0"/>
              <a:t>} is a </a:t>
            </a:r>
            <a:r>
              <a:rPr lang="en-US" sz="1800" dirty="0">
                <a:latin typeface="Cambria Math" pitchFamily="18" charset="0"/>
                <a:ea typeface="Cambria Math" pitchFamily="18" charset="0"/>
              </a:rPr>
              <a:t>3</a:t>
            </a:r>
            <a:r>
              <a:rPr lang="en-US" sz="1800" dirty="0"/>
              <a:t>-combination from S. It is the same as {</a:t>
            </a:r>
            <a:r>
              <a:rPr lang="en-US" sz="1800" i="1" dirty="0"/>
              <a:t>d</a:t>
            </a:r>
            <a:r>
              <a:rPr lang="en-US" sz="1800" dirty="0"/>
              <a:t>, </a:t>
            </a:r>
            <a:r>
              <a:rPr lang="en-US" sz="1800" i="1" dirty="0"/>
              <a:t>c</a:t>
            </a:r>
            <a:r>
              <a:rPr lang="en-US" sz="1800" dirty="0"/>
              <a:t>, </a:t>
            </a:r>
            <a:r>
              <a:rPr lang="en-US" sz="1800" i="1" dirty="0"/>
              <a:t>a</a:t>
            </a:r>
            <a:r>
              <a:rPr lang="en-US" sz="1800" dirty="0"/>
              <a:t>} since the order listed does not matter.</a:t>
            </a:r>
          </a:p>
          <a:p>
            <a:r>
              <a:rPr lang="en-US" sz="1800" i="1" dirty="0"/>
              <a:t>C</a:t>
            </a:r>
            <a:r>
              <a:rPr lang="en-US" sz="1800" dirty="0"/>
              <a:t>(</a:t>
            </a:r>
            <a:r>
              <a:rPr lang="en-US" sz="1800" dirty="0">
                <a:latin typeface="Cambria Math" pitchFamily="18" charset="0"/>
                <a:ea typeface="Cambria Math" pitchFamily="18" charset="0"/>
              </a:rPr>
              <a:t>4</a:t>
            </a:r>
            <a:r>
              <a:rPr lang="en-US" sz="1800" dirty="0"/>
              <a:t>,</a:t>
            </a:r>
            <a:r>
              <a:rPr lang="en-US" sz="1800" dirty="0">
                <a:latin typeface="Cambria Math" pitchFamily="18" charset="0"/>
                <a:ea typeface="Cambria Math" pitchFamily="18" charset="0"/>
              </a:rPr>
              <a:t>2</a:t>
            </a:r>
            <a:r>
              <a:rPr lang="en-US" sz="1800" dirty="0"/>
              <a:t>) = </a:t>
            </a:r>
            <a:r>
              <a:rPr lang="en-US" sz="1800" dirty="0">
                <a:latin typeface="Cambria Math" pitchFamily="18" charset="0"/>
                <a:ea typeface="Cambria Math" pitchFamily="18" charset="0"/>
              </a:rPr>
              <a:t>6 because the 2-combinations of </a:t>
            </a:r>
            <a:r>
              <a:rPr lang="en-US" sz="1800" dirty="0"/>
              <a:t>{</a:t>
            </a:r>
            <a:r>
              <a:rPr lang="en-US" sz="1800" i="1" dirty="0"/>
              <a:t>a</a:t>
            </a:r>
            <a:r>
              <a:rPr lang="en-US" sz="1800" dirty="0"/>
              <a:t>, </a:t>
            </a:r>
            <a:r>
              <a:rPr lang="en-US" sz="1800" i="1" dirty="0"/>
              <a:t>b</a:t>
            </a:r>
            <a:r>
              <a:rPr lang="en-US" sz="1800" dirty="0"/>
              <a:t>, </a:t>
            </a:r>
            <a:r>
              <a:rPr lang="en-US" sz="1800" i="1" dirty="0"/>
              <a:t>c</a:t>
            </a:r>
            <a:r>
              <a:rPr lang="en-US" sz="1800" dirty="0"/>
              <a:t>, </a:t>
            </a:r>
            <a:r>
              <a:rPr lang="en-US" sz="1800" i="1" dirty="0"/>
              <a:t>d</a:t>
            </a:r>
            <a:r>
              <a:rPr lang="en-US" sz="1800" dirty="0"/>
              <a:t>} are the six subsets {</a:t>
            </a:r>
            <a:r>
              <a:rPr lang="en-US" sz="1800" i="1" dirty="0"/>
              <a:t>a</a:t>
            </a:r>
            <a:r>
              <a:rPr lang="en-US" sz="1800" dirty="0"/>
              <a:t>, </a:t>
            </a:r>
            <a:r>
              <a:rPr lang="en-US" sz="1800" i="1" dirty="0"/>
              <a:t>b</a:t>
            </a:r>
            <a:r>
              <a:rPr lang="en-US" sz="1800" dirty="0"/>
              <a:t>}, {</a:t>
            </a:r>
            <a:r>
              <a:rPr lang="en-US" sz="1800" i="1" dirty="0"/>
              <a:t>a</a:t>
            </a:r>
            <a:r>
              <a:rPr lang="en-US" sz="1800" dirty="0"/>
              <a:t>, </a:t>
            </a:r>
            <a:r>
              <a:rPr lang="en-US" sz="1800" i="1" dirty="0"/>
              <a:t>c</a:t>
            </a:r>
            <a:r>
              <a:rPr lang="en-US" sz="1800" dirty="0"/>
              <a:t>}, {</a:t>
            </a:r>
            <a:r>
              <a:rPr lang="en-US" sz="1800" i="1" dirty="0"/>
              <a:t>a</a:t>
            </a:r>
            <a:r>
              <a:rPr lang="en-US" sz="1800" dirty="0"/>
              <a:t>, </a:t>
            </a:r>
            <a:r>
              <a:rPr lang="en-US" sz="1800" i="1" dirty="0"/>
              <a:t>d</a:t>
            </a:r>
            <a:r>
              <a:rPr lang="en-US" sz="1800" dirty="0"/>
              <a:t>}, {</a:t>
            </a:r>
            <a:r>
              <a:rPr lang="en-US" sz="1800" i="1" dirty="0"/>
              <a:t>b</a:t>
            </a:r>
            <a:r>
              <a:rPr lang="en-US" sz="1800" dirty="0"/>
              <a:t>, </a:t>
            </a:r>
            <a:r>
              <a:rPr lang="en-US" sz="1800" i="1" dirty="0"/>
              <a:t>c</a:t>
            </a:r>
            <a:r>
              <a:rPr lang="en-US" sz="1800" dirty="0"/>
              <a:t>}, {</a:t>
            </a:r>
            <a:r>
              <a:rPr lang="en-US" sz="1800" i="1" dirty="0"/>
              <a:t>b</a:t>
            </a:r>
            <a:r>
              <a:rPr lang="en-US" sz="1800" dirty="0"/>
              <a:t>, </a:t>
            </a:r>
            <a:r>
              <a:rPr lang="en-US" sz="1800" i="1" dirty="0"/>
              <a:t>d</a:t>
            </a:r>
            <a:r>
              <a:rPr lang="en-US" sz="1800" dirty="0"/>
              <a:t>}, and {</a:t>
            </a:r>
            <a:r>
              <a:rPr lang="en-US" sz="1800" i="1" dirty="0"/>
              <a:t>c</a:t>
            </a:r>
            <a:r>
              <a:rPr lang="en-US" sz="1800" dirty="0"/>
              <a:t>, </a:t>
            </a:r>
            <a:r>
              <a:rPr lang="en-US" sz="1800" i="1" dirty="0"/>
              <a:t>d</a:t>
            </a:r>
            <a:r>
              <a:rPr lang="en-US" sz="1800" dirty="0"/>
              <a:t>}. </a:t>
            </a:r>
            <a:endParaRPr lang="en-US" sz="1800" dirty="0">
              <a:latin typeface="Cambria Math" pitchFamily="18" charset="0"/>
              <a:ea typeface="Cambria Math" pitchFamily="18" charset="0"/>
            </a:endParaRPr>
          </a:p>
        </p:txBody>
      </p:sp>
      <p:pic>
        <p:nvPicPr>
          <p:cNvPr id="5" name="Picture 4"/>
          <p:cNvPicPr>
            <a:picLocks noChangeAspect="1"/>
          </p:cNvPicPr>
          <p:nvPr>
            <p:custDataLst>
              <p:tags r:id="rId1"/>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95800" y="2895600"/>
            <a:ext cx="302609" cy="27432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97800" y="4227840"/>
              <a:ext cx="8298720" cy="1830960"/>
            </p14:xfrm>
          </p:contentPart>
        </mc:Choice>
        <mc:Fallback>
          <p:pic>
            <p:nvPicPr>
              <p:cNvPr id="4" name="Ink 3"/>
              <p:cNvPicPr/>
              <p:nvPr/>
            </p:nvPicPr>
            <p:blipFill>
              <a:blip r:embed="rId5"/>
              <a:stretch>
                <a:fillRect/>
              </a:stretch>
            </p:blipFill>
            <p:spPr>
              <a:xfrm>
                <a:off x="387000" y="4214160"/>
                <a:ext cx="8319240" cy="185832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3083" y="263726"/>
            <a:ext cx="6172200" cy="857250"/>
          </a:xfrm>
        </p:spPr>
        <p:txBody>
          <a:bodyPr>
            <a:normAutofit/>
          </a:bodyPr>
          <a:lstStyle/>
          <a:p>
            <a:pPr algn="l"/>
            <a:r>
              <a:rPr lang="en-US" sz="2700" b="1" dirty="0"/>
              <a:t> Theorem </a:t>
            </a:r>
            <a:r>
              <a:rPr lang="en-US" sz="2700" b="1" dirty="0">
                <a:latin typeface="Cambria Math" pitchFamily="18" charset="0"/>
                <a:ea typeface="Cambria Math" pitchFamily="18" charset="0"/>
              </a:rPr>
              <a:t>2 :  </a:t>
            </a:r>
            <a:r>
              <a:rPr lang="en-US" sz="2700" b="1" dirty="0"/>
              <a:t>Combinations</a:t>
            </a:r>
          </a:p>
        </p:txBody>
      </p:sp>
      <p:sp>
        <p:nvSpPr>
          <p:cNvPr id="6" name="Content Placeholder 5"/>
          <p:cNvSpPr>
            <a:spLocks noGrp="1"/>
          </p:cNvSpPr>
          <p:nvPr>
            <p:ph idx="4294967295"/>
          </p:nvPr>
        </p:nvSpPr>
        <p:spPr>
          <a:xfrm>
            <a:off x="94630" y="1527538"/>
            <a:ext cx="9006840" cy="3802924"/>
          </a:xfrm>
        </p:spPr>
        <p:txBody>
          <a:bodyPr/>
          <a:lstStyle/>
          <a:p>
            <a:pPr>
              <a:buNone/>
            </a:pPr>
            <a:r>
              <a:rPr lang="en-US" b="1" dirty="0"/>
              <a:t>  Theorem </a:t>
            </a:r>
            <a:r>
              <a:rPr lang="en-US" b="1" dirty="0">
                <a:latin typeface="Cambria Math" pitchFamily="18" charset="0"/>
                <a:ea typeface="Cambria Math" pitchFamily="18" charset="0"/>
              </a:rPr>
              <a:t>2</a:t>
            </a:r>
            <a:r>
              <a:rPr lang="en-US" dirty="0"/>
              <a:t>: The number of </a:t>
            </a:r>
            <a:r>
              <a:rPr lang="en-US" i="1" dirty="0"/>
              <a:t>r</a:t>
            </a:r>
            <a:r>
              <a:rPr lang="en-US" dirty="0"/>
              <a:t>-combinations of a set with </a:t>
            </a:r>
            <a:r>
              <a:rPr lang="en-US" i="1" dirty="0"/>
              <a:t>n</a:t>
            </a:r>
            <a:r>
              <a:rPr lang="en-US" dirty="0"/>
              <a:t> elements, where </a:t>
            </a:r>
            <a:r>
              <a:rPr lang="en-US" i="1" dirty="0"/>
              <a:t>n</a:t>
            </a:r>
            <a:r>
              <a:rPr lang="en-US" dirty="0"/>
              <a:t> </a:t>
            </a:r>
            <a:r>
              <a:rPr lang="en-US" dirty="0">
                <a:latin typeface="Cambria Math"/>
                <a:ea typeface="Cambria Math"/>
              </a:rPr>
              <a:t>≥</a:t>
            </a:r>
            <a:r>
              <a:rPr lang="en-US" dirty="0"/>
              <a:t> </a:t>
            </a:r>
            <a:r>
              <a:rPr lang="en-US" i="1" dirty="0"/>
              <a:t>r</a:t>
            </a:r>
            <a:r>
              <a:rPr lang="en-US" dirty="0">
                <a:latin typeface="Cambria Math"/>
                <a:ea typeface="Cambria Math"/>
              </a:rPr>
              <a:t> ≥ 0, equals </a:t>
            </a:r>
          </a:p>
          <a:p>
            <a:pPr>
              <a:buNone/>
            </a:pPr>
            <a:r>
              <a:rPr lang="en-US" b="1" dirty="0">
                <a:latin typeface="Cambria Math"/>
                <a:ea typeface="Cambria Math"/>
              </a:rPr>
              <a:t>    Proof</a:t>
            </a:r>
            <a:r>
              <a:rPr lang="en-US" dirty="0">
                <a:latin typeface="Cambria Math"/>
                <a:ea typeface="Cambria Math"/>
              </a:rPr>
              <a:t>:  By the product rule </a:t>
            </a:r>
            <a:r>
              <a:rPr lang="en-US" i="1" dirty="0">
                <a:ea typeface="Cambria Math"/>
              </a:rPr>
              <a:t>P</a:t>
            </a:r>
            <a:r>
              <a:rPr lang="en-US" dirty="0">
                <a:ea typeface="Cambria Math"/>
              </a:rPr>
              <a:t>(</a:t>
            </a:r>
            <a:r>
              <a:rPr lang="en-US" i="1" dirty="0">
                <a:ea typeface="Cambria Math"/>
              </a:rPr>
              <a:t>n</a:t>
            </a:r>
            <a:r>
              <a:rPr lang="en-US" dirty="0">
                <a:ea typeface="Cambria Math"/>
              </a:rPr>
              <a:t>, </a:t>
            </a:r>
            <a:r>
              <a:rPr lang="en-US" i="1" dirty="0">
                <a:ea typeface="Cambria Math"/>
              </a:rPr>
              <a:t>r</a:t>
            </a:r>
            <a:r>
              <a:rPr lang="en-US" dirty="0">
                <a:ea typeface="Cambria Math"/>
              </a:rPr>
              <a:t>) = </a:t>
            </a:r>
            <a:r>
              <a:rPr lang="en-US" i="1" dirty="0">
                <a:ea typeface="Cambria Math"/>
              </a:rPr>
              <a:t>C</a:t>
            </a:r>
            <a:r>
              <a:rPr lang="en-US" dirty="0">
                <a:ea typeface="Cambria Math"/>
              </a:rPr>
              <a:t>(</a:t>
            </a:r>
            <a:r>
              <a:rPr lang="en-US" i="1" dirty="0" err="1">
                <a:ea typeface="Cambria Math"/>
              </a:rPr>
              <a:t>n</a:t>
            </a:r>
            <a:r>
              <a:rPr lang="en-US" dirty="0" err="1">
                <a:ea typeface="Cambria Math"/>
              </a:rPr>
              <a:t>,</a:t>
            </a:r>
            <a:r>
              <a:rPr lang="en-US" i="1" dirty="0" err="1">
                <a:ea typeface="Cambria Math"/>
              </a:rPr>
              <a:t>r</a:t>
            </a:r>
            <a:r>
              <a:rPr lang="en-US" dirty="0">
                <a:ea typeface="Cambria Math"/>
              </a:rPr>
              <a:t>) ∙ </a:t>
            </a:r>
            <a:r>
              <a:rPr lang="en-US" i="1" dirty="0">
                <a:ea typeface="Cambria Math"/>
              </a:rPr>
              <a:t>P</a:t>
            </a:r>
            <a:r>
              <a:rPr lang="en-US" dirty="0">
                <a:ea typeface="Cambria Math"/>
              </a:rPr>
              <a:t>(</a:t>
            </a:r>
            <a:r>
              <a:rPr lang="en-US" i="1" dirty="0" err="1">
                <a:ea typeface="Cambria Math"/>
              </a:rPr>
              <a:t>r</a:t>
            </a:r>
            <a:r>
              <a:rPr lang="en-US" dirty="0" err="1">
                <a:ea typeface="Cambria Math"/>
              </a:rPr>
              <a:t>,</a:t>
            </a:r>
            <a:r>
              <a:rPr lang="en-US" i="1" dirty="0" err="1">
                <a:ea typeface="Cambria Math"/>
              </a:rPr>
              <a:t>r</a:t>
            </a:r>
            <a:r>
              <a:rPr lang="en-US" dirty="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6" cstate="print"/>
          <a:stretch>
            <a:fillRect/>
          </a:stretch>
        </p:blipFill>
        <p:spPr>
          <a:xfrm>
            <a:off x="2312469" y="3098263"/>
            <a:ext cx="4054079" cy="366117"/>
          </a:xfrm>
          <a:prstGeom prst="rect">
            <a:avLst/>
          </a:prstGeom>
        </p:spPr>
      </p:pic>
      <p:pic>
        <p:nvPicPr>
          <p:cNvPr id="12" name="Picture 11" descr="addin_tmp.png"/>
          <p:cNvPicPr>
            <a:picLocks noChangeAspect="1"/>
          </p:cNvPicPr>
          <p:nvPr>
            <p:custDataLst>
              <p:tags r:id="rId2"/>
            </p:custDataLst>
          </p:nvPr>
        </p:nvPicPr>
        <p:blipFill>
          <a:blip r:embed="rId7" cstate="print"/>
          <a:stretch>
            <a:fillRect/>
          </a:stretch>
        </p:blipFill>
        <p:spPr>
          <a:xfrm>
            <a:off x="3747789" y="2017590"/>
            <a:ext cx="1850231" cy="335756"/>
          </a:xfrm>
          <a:prstGeom prst="rect">
            <a:avLst/>
          </a:prstGeom>
        </p:spPr>
      </p:pic>
      <p:sp>
        <p:nvSpPr>
          <p:cNvPr id="7" name="TextBox 6">
            <a:extLst>
              <a:ext uri="{FF2B5EF4-FFF2-40B4-BE49-F238E27FC236}">
                <a16:creationId xmlns="" xmlns:a16="http://schemas.microsoft.com/office/drawing/2014/main" id="{76A9CE11-C242-46BD-BCA0-103511BB6387}"/>
              </a:ext>
            </a:extLst>
          </p:cNvPr>
          <p:cNvSpPr txBox="1"/>
          <p:nvPr/>
        </p:nvSpPr>
        <p:spPr>
          <a:xfrm>
            <a:off x="173083" y="3930252"/>
            <a:ext cx="8797835" cy="17081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buNone/>
            </a:pPr>
            <a:r>
              <a:rPr lang="en-US" sz="1500" b="1" dirty="0"/>
              <a:t> Corollary </a:t>
            </a:r>
            <a:r>
              <a:rPr lang="en-US" sz="1500" b="1" dirty="0">
                <a:latin typeface="Cambria Math" pitchFamily="18" charset="0"/>
                <a:ea typeface="Cambria Math" pitchFamily="18" charset="0"/>
              </a:rPr>
              <a:t>2</a:t>
            </a:r>
            <a:r>
              <a:rPr lang="en-US" sz="1500" dirty="0"/>
              <a:t>: Let </a:t>
            </a:r>
            <a:r>
              <a:rPr lang="en-US" sz="1500" i="1" dirty="0"/>
              <a:t>n</a:t>
            </a:r>
            <a:r>
              <a:rPr lang="en-US" sz="1500" dirty="0"/>
              <a:t> and </a:t>
            </a:r>
            <a:r>
              <a:rPr lang="en-US" sz="1500" i="1" dirty="0"/>
              <a:t>r</a:t>
            </a:r>
            <a:r>
              <a:rPr lang="en-US" sz="1500" dirty="0"/>
              <a:t> be nonnegative integers with     </a:t>
            </a:r>
            <a:r>
              <a:rPr lang="en-US" sz="1500" i="1" dirty="0"/>
              <a:t>r </a:t>
            </a:r>
            <a:r>
              <a:rPr lang="en-US" sz="1500" dirty="0">
                <a:latin typeface="Cambria Math"/>
                <a:ea typeface="Cambria Math"/>
              </a:rPr>
              <a:t>≤ </a:t>
            </a:r>
            <a:r>
              <a:rPr lang="en-US" sz="1500" i="1" dirty="0">
                <a:ea typeface="Cambria Math"/>
              </a:rPr>
              <a:t>n</a:t>
            </a:r>
            <a:r>
              <a:rPr lang="en-US" sz="1500" dirty="0">
                <a:latin typeface="Cambria Math"/>
                <a:ea typeface="Cambria Math"/>
              </a:rPr>
              <a:t>.</a:t>
            </a:r>
            <a:r>
              <a:rPr lang="en-US" sz="1500" dirty="0"/>
              <a:t> Then </a:t>
            </a:r>
            <a:r>
              <a:rPr lang="en-US" sz="1500" i="1" dirty="0"/>
              <a:t>C</a:t>
            </a:r>
            <a:r>
              <a:rPr lang="en-US" sz="1500" dirty="0"/>
              <a:t>(</a:t>
            </a:r>
            <a:r>
              <a:rPr lang="en-US" sz="1500" i="1" dirty="0"/>
              <a:t>n</a:t>
            </a:r>
            <a:r>
              <a:rPr lang="en-US" sz="1500" dirty="0"/>
              <a:t>, </a:t>
            </a:r>
            <a:r>
              <a:rPr lang="en-US" sz="1500" i="1" dirty="0"/>
              <a:t>r</a:t>
            </a:r>
            <a:r>
              <a:rPr lang="en-US" sz="1500" dirty="0"/>
              <a:t>) = </a:t>
            </a:r>
            <a:r>
              <a:rPr lang="en-US" sz="1500" i="1" dirty="0"/>
              <a:t>C</a:t>
            </a:r>
            <a:r>
              <a:rPr lang="en-US" sz="1500" dirty="0"/>
              <a:t>(</a:t>
            </a:r>
            <a:r>
              <a:rPr lang="en-US" sz="1500" i="1" dirty="0"/>
              <a:t>n</a:t>
            </a:r>
            <a:r>
              <a:rPr lang="en-US" sz="1500" dirty="0"/>
              <a:t>, </a:t>
            </a:r>
            <a:r>
              <a:rPr lang="en-US" sz="1500" i="1" dirty="0"/>
              <a:t>n</a:t>
            </a:r>
            <a:r>
              <a:rPr lang="en-US" sz="1500" dirty="0"/>
              <a:t> </a:t>
            </a:r>
            <a:r>
              <a:rPr lang="en-US" sz="1500" dirty="0">
                <a:latin typeface="Cambria Math"/>
                <a:ea typeface="Cambria Math"/>
              </a:rPr>
              <a:t>− </a:t>
            </a:r>
            <a:r>
              <a:rPr lang="en-US" sz="1500" i="1" dirty="0">
                <a:ea typeface="Cambria Math"/>
              </a:rPr>
              <a:t>r</a:t>
            </a:r>
            <a:r>
              <a:rPr lang="en-US" sz="1500" dirty="0">
                <a:latin typeface="Cambria Math"/>
                <a:ea typeface="Cambria Math"/>
              </a:rPr>
              <a:t>).</a:t>
            </a:r>
          </a:p>
          <a:p>
            <a:pPr>
              <a:buNone/>
            </a:pPr>
            <a:r>
              <a:rPr lang="en-US" sz="1500" b="1" dirty="0">
                <a:latin typeface="Cambria Math"/>
                <a:ea typeface="Cambria Math"/>
              </a:rPr>
              <a:t>   Proof</a:t>
            </a:r>
            <a:r>
              <a:rPr lang="en-US" sz="1500" dirty="0">
                <a:latin typeface="Cambria Math"/>
                <a:ea typeface="Cambria Math"/>
              </a:rPr>
              <a:t>: From Theorem 2, it follows that</a:t>
            </a:r>
          </a:p>
          <a:p>
            <a:endParaRPr lang="en-US" sz="1500" dirty="0">
              <a:latin typeface="Cambria Math"/>
              <a:ea typeface="Cambria Math"/>
            </a:endParaRPr>
          </a:p>
          <a:p>
            <a:pPr>
              <a:buNone/>
            </a:pPr>
            <a:r>
              <a:rPr lang="en-US" sz="1500" dirty="0">
                <a:latin typeface="Cambria Math"/>
                <a:ea typeface="Cambria Math"/>
              </a:rPr>
              <a:t>    </a:t>
            </a:r>
          </a:p>
          <a:p>
            <a:pPr>
              <a:buNone/>
            </a:pPr>
            <a:r>
              <a:rPr lang="en-US" sz="1500" dirty="0">
                <a:latin typeface="Cambria Math"/>
                <a:ea typeface="Cambria Math"/>
              </a:rPr>
              <a:t> and </a:t>
            </a:r>
          </a:p>
          <a:p>
            <a:endParaRPr lang="en-US" sz="1500" dirty="0">
              <a:latin typeface="Cambria Math"/>
              <a:ea typeface="Cambria Math"/>
            </a:endParaRPr>
          </a:p>
          <a:p>
            <a:pPr>
              <a:buNone/>
            </a:pPr>
            <a:r>
              <a:rPr lang="en-US" sz="1500" dirty="0"/>
              <a:t>   Hence, </a:t>
            </a:r>
            <a:r>
              <a:rPr lang="en-US" sz="1500" i="1" dirty="0"/>
              <a:t>C</a:t>
            </a:r>
            <a:r>
              <a:rPr lang="en-US" sz="1500" dirty="0"/>
              <a:t>(</a:t>
            </a:r>
            <a:r>
              <a:rPr lang="en-US" sz="1500" i="1" dirty="0"/>
              <a:t>n</a:t>
            </a:r>
            <a:r>
              <a:rPr lang="en-US" sz="1500" dirty="0"/>
              <a:t>, </a:t>
            </a:r>
            <a:r>
              <a:rPr lang="en-US" sz="1500" i="1" dirty="0"/>
              <a:t>r</a:t>
            </a:r>
            <a:r>
              <a:rPr lang="en-US" sz="1500" dirty="0"/>
              <a:t>) = </a:t>
            </a:r>
            <a:r>
              <a:rPr lang="en-US" sz="1500" i="1" dirty="0"/>
              <a:t>C</a:t>
            </a:r>
            <a:r>
              <a:rPr lang="en-US" sz="1500" dirty="0"/>
              <a:t>(</a:t>
            </a:r>
            <a:r>
              <a:rPr lang="en-US" sz="1500" i="1" dirty="0"/>
              <a:t>n</a:t>
            </a:r>
            <a:r>
              <a:rPr lang="en-US" sz="1500" dirty="0"/>
              <a:t>, </a:t>
            </a:r>
            <a:r>
              <a:rPr lang="en-US" sz="1500" i="1" dirty="0"/>
              <a:t>n</a:t>
            </a:r>
            <a:r>
              <a:rPr lang="en-US" sz="1500" dirty="0"/>
              <a:t> </a:t>
            </a:r>
            <a:r>
              <a:rPr lang="en-US" sz="1500" dirty="0">
                <a:latin typeface="Cambria Math"/>
                <a:ea typeface="Cambria Math"/>
              </a:rPr>
              <a:t>− </a:t>
            </a:r>
            <a:r>
              <a:rPr lang="en-US" sz="1500" i="1" dirty="0">
                <a:ea typeface="Cambria Math"/>
              </a:rPr>
              <a:t>r</a:t>
            </a:r>
            <a:r>
              <a:rPr lang="en-US" sz="1500" dirty="0">
                <a:latin typeface="Cambria Math"/>
                <a:ea typeface="Cambria Math"/>
              </a:rPr>
              <a:t>).</a:t>
            </a:r>
            <a:endParaRPr lang="en-GB" sz="1500" dirty="0"/>
          </a:p>
        </p:txBody>
      </p:sp>
      <p:pic>
        <p:nvPicPr>
          <p:cNvPr id="8" name="Picture 7" descr="addin_tmp.png">
            <a:extLst>
              <a:ext uri="{FF2B5EF4-FFF2-40B4-BE49-F238E27FC236}">
                <a16:creationId xmlns="" xmlns:a16="http://schemas.microsoft.com/office/drawing/2014/main" id="{522DFA80-EF02-49C6-8F23-44193CEAB93A}"/>
              </a:ext>
            </a:extLst>
          </p:cNvPr>
          <p:cNvPicPr>
            <a:picLocks noChangeAspect="1"/>
          </p:cNvPicPr>
          <p:nvPr>
            <p:custDataLst>
              <p:tags r:id="rId3"/>
            </p:custDataLst>
          </p:nvPr>
        </p:nvPicPr>
        <p:blipFill>
          <a:blip r:embed="rId8" cstate="print"/>
          <a:stretch>
            <a:fillRect/>
          </a:stretch>
        </p:blipFill>
        <p:spPr>
          <a:xfrm>
            <a:off x="3784401" y="4406623"/>
            <a:ext cx="1777008" cy="335756"/>
          </a:xfrm>
          <a:prstGeom prst="rect">
            <a:avLst/>
          </a:prstGeom>
        </p:spPr>
      </p:pic>
      <p:pic>
        <p:nvPicPr>
          <p:cNvPr id="9" name="Picture 8" descr="addin_tmp.png">
            <a:extLst>
              <a:ext uri="{FF2B5EF4-FFF2-40B4-BE49-F238E27FC236}">
                <a16:creationId xmlns="" xmlns:a16="http://schemas.microsoft.com/office/drawing/2014/main" id="{2D9FA0F7-DCD8-4FB8-BB81-CAD49F757041}"/>
              </a:ext>
            </a:extLst>
          </p:cNvPr>
          <p:cNvPicPr>
            <a:picLocks noChangeAspect="1"/>
          </p:cNvPicPr>
          <p:nvPr>
            <p:custDataLst>
              <p:tags r:id="rId4"/>
            </p:custDataLst>
          </p:nvPr>
        </p:nvPicPr>
        <p:blipFill>
          <a:blip r:embed="rId9" cstate="print"/>
          <a:stretch>
            <a:fillRect/>
          </a:stretch>
        </p:blipFill>
        <p:spPr>
          <a:xfrm>
            <a:off x="2621808" y="4861996"/>
            <a:ext cx="4216598" cy="337542"/>
          </a:xfrm>
          <a:prstGeom prst="rect">
            <a:avLst/>
          </a:prstGeom>
        </p:spPr>
      </p:pic>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3929040" y="2741400"/>
              <a:ext cx="2384640" cy="89640"/>
            </p14:xfrm>
          </p:contentPart>
        </mc:Choice>
        <mc:Fallback>
          <p:pic>
            <p:nvPicPr>
              <p:cNvPr id="3" name="Ink 2"/>
              <p:cNvPicPr/>
              <p:nvPr/>
            </p:nvPicPr>
            <p:blipFill>
              <a:blip r:embed="rId11"/>
              <a:stretch>
                <a:fillRect/>
              </a:stretch>
            </p:blipFill>
            <p:spPr>
              <a:xfrm>
                <a:off x="3919680" y="2732040"/>
                <a:ext cx="2403360" cy="10836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845" y="274739"/>
            <a:ext cx="9144000" cy="857250"/>
          </a:xfrm>
        </p:spPr>
        <p:txBody>
          <a:bodyPr>
            <a:normAutofit/>
          </a:bodyPr>
          <a:lstStyle/>
          <a:p>
            <a:pPr algn="l"/>
            <a:r>
              <a:rPr lang="en-US" sz="4500" b="1" dirty="0"/>
              <a:t>Combinations</a:t>
            </a:r>
          </a:p>
        </p:txBody>
      </p:sp>
      <p:sp>
        <p:nvSpPr>
          <p:cNvPr id="3" name="Content Placeholder 2"/>
          <p:cNvSpPr>
            <a:spLocks noGrp="1"/>
          </p:cNvSpPr>
          <p:nvPr>
            <p:ph idx="4294967295"/>
          </p:nvPr>
        </p:nvSpPr>
        <p:spPr>
          <a:xfrm>
            <a:off x="71845" y="1425179"/>
            <a:ext cx="8980715" cy="3943349"/>
          </a:xfrm>
        </p:spPr>
        <p:txBody>
          <a:bodyPr>
            <a:normAutofit/>
          </a:bodyPr>
          <a:lstStyle/>
          <a:p>
            <a:pPr>
              <a:buNone/>
            </a:pPr>
            <a:r>
              <a:rPr lang="en-US" sz="1350" b="1" dirty="0"/>
              <a:t>   Example</a:t>
            </a:r>
            <a:r>
              <a:rPr lang="en-US" sz="1350" dirty="0"/>
              <a:t>: How many poker hands of five cards can be dealt from a standard deck of </a:t>
            </a:r>
            <a:r>
              <a:rPr lang="en-US" sz="1350" dirty="0">
                <a:latin typeface="Cambria Math" pitchFamily="18" charset="0"/>
                <a:ea typeface="Cambria Math" pitchFamily="18" charset="0"/>
              </a:rPr>
              <a:t>52</a:t>
            </a:r>
            <a:r>
              <a:rPr lang="en-US" sz="1350" dirty="0"/>
              <a:t> cards? Also, how many ways are there to select </a:t>
            </a:r>
            <a:r>
              <a:rPr lang="en-US" sz="1350" dirty="0">
                <a:latin typeface="Cambria Math" pitchFamily="18" charset="0"/>
                <a:ea typeface="Cambria Math" pitchFamily="18" charset="0"/>
              </a:rPr>
              <a:t>47</a:t>
            </a:r>
            <a:r>
              <a:rPr lang="en-US" sz="1350" dirty="0"/>
              <a:t> cards from a deck of </a:t>
            </a:r>
            <a:r>
              <a:rPr lang="en-US" sz="1350" dirty="0">
                <a:latin typeface="Cambria Math" pitchFamily="18" charset="0"/>
                <a:ea typeface="Cambria Math" pitchFamily="18" charset="0"/>
              </a:rPr>
              <a:t>52</a:t>
            </a:r>
            <a:r>
              <a:rPr lang="en-US" sz="1350" dirty="0"/>
              <a:t> cards?</a:t>
            </a:r>
          </a:p>
          <a:p>
            <a:pPr>
              <a:buNone/>
            </a:pPr>
            <a:r>
              <a:rPr lang="en-US" sz="1350" b="1" dirty="0"/>
              <a:t>   Solution</a:t>
            </a:r>
            <a:r>
              <a:rPr lang="en-US" sz="1350" dirty="0"/>
              <a:t>: Since the order in which the cards are dealt does not matter, the number of five card hands is:</a:t>
            </a:r>
          </a:p>
          <a:p>
            <a:endParaRPr lang="en-US" sz="1350" dirty="0"/>
          </a:p>
          <a:p>
            <a:endParaRPr lang="en-US" sz="1350" dirty="0"/>
          </a:p>
          <a:p>
            <a:endParaRPr lang="en-US" sz="1350" dirty="0"/>
          </a:p>
          <a:p>
            <a:endParaRPr lang="en-US" sz="1350" dirty="0"/>
          </a:p>
          <a:p>
            <a:r>
              <a:rPr lang="en-US" sz="1350" dirty="0"/>
              <a:t>The different ways to select </a:t>
            </a:r>
            <a:r>
              <a:rPr lang="en-US" sz="1350" dirty="0">
                <a:latin typeface="Cambria Math" pitchFamily="18" charset="0"/>
                <a:ea typeface="Cambria Math" pitchFamily="18" charset="0"/>
              </a:rPr>
              <a:t>47</a:t>
            </a:r>
            <a:r>
              <a:rPr lang="en-US" sz="1350" dirty="0"/>
              <a:t> cards from </a:t>
            </a:r>
            <a:r>
              <a:rPr lang="en-US" sz="1350" dirty="0">
                <a:latin typeface="Cambria Math" pitchFamily="18" charset="0"/>
                <a:ea typeface="Cambria Math" pitchFamily="18" charset="0"/>
              </a:rPr>
              <a:t>52</a:t>
            </a:r>
            <a:r>
              <a:rPr lang="en-US" sz="1350" dirty="0"/>
              <a:t> is</a:t>
            </a:r>
          </a:p>
          <a:p>
            <a:endParaRPr lang="en-US" sz="1350" dirty="0"/>
          </a:p>
          <a:p>
            <a:pPr>
              <a:buNone/>
            </a:pPr>
            <a:r>
              <a:rPr lang="en-US" sz="1350" dirty="0"/>
              <a:t>    </a:t>
            </a:r>
          </a:p>
        </p:txBody>
      </p:sp>
      <p:pic>
        <p:nvPicPr>
          <p:cNvPr id="13" name="Picture 12" descr="addin_tmp.png"/>
          <p:cNvPicPr>
            <a:picLocks noChangeAspect="1"/>
          </p:cNvPicPr>
          <p:nvPr>
            <p:custDataLst>
              <p:tags r:id="rId1"/>
            </p:custDataLst>
          </p:nvPr>
        </p:nvPicPr>
        <p:blipFill>
          <a:blip r:embed="rId5" cstate="print">
            <a:duotone>
              <a:schemeClr val="accent5">
                <a:shade val="45000"/>
                <a:satMod val="135000"/>
              </a:schemeClr>
              <a:prstClr val="white"/>
            </a:duotone>
          </a:blip>
          <a:stretch>
            <a:fillRect/>
          </a:stretch>
        </p:blipFill>
        <p:spPr>
          <a:xfrm>
            <a:off x="1531440" y="2286000"/>
            <a:ext cx="1559123" cy="298252"/>
          </a:xfrm>
          <a:prstGeom prst="rect">
            <a:avLst/>
          </a:prstGeom>
        </p:spPr>
      </p:pic>
      <p:pic>
        <p:nvPicPr>
          <p:cNvPr id="10" name="Picture 9" descr="addin_tmp.png"/>
          <p:cNvPicPr>
            <a:picLocks noChangeAspect="1"/>
          </p:cNvPicPr>
          <p:nvPr>
            <p:custDataLst>
              <p:tags r:id="rId2"/>
            </p:custDataLst>
          </p:nvPr>
        </p:nvPicPr>
        <p:blipFill>
          <a:blip r:embed="rId6" cstate="print">
            <a:duotone>
              <a:schemeClr val="accent5">
                <a:shade val="45000"/>
                <a:satMod val="135000"/>
              </a:schemeClr>
              <a:prstClr val="white"/>
            </a:duotone>
          </a:blip>
          <a:stretch>
            <a:fillRect/>
          </a:stretch>
        </p:blipFill>
        <p:spPr>
          <a:xfrm>
            <a:off x="3962400" y="2286000"/>
            <a:ext cx="4446091" cy="292894"/>
          </a:xfrm>
          <a:prstGeom prst="rect">
            <a:avLst/>
          </a:prstGeom>
        </p:spPr>
      </p:pic>
      <p:pic>
        <p:nvPicPr>
          <p:cNvPr id="12" name="Picture 11" descr="addin_tmp.png"/>
          <p:cNvPicPr>
            <a:picLocks noChangeAspect="1"/>
          </p:cNvPicPr>
          <p:nvPr>
            <p:custDataLst>
              <p:tags r:id="rId3"/>
            </p:custDataLst>
          </p:nvPr>
        </p:nvPicPr>
        <p:blipFill>
          <a:blip r:embed="rId7" cstate="print">
            <a:duotone>
              <a:schemeClr val="accent5">
                <a:shade val="45000"/>
                <a:satMod val="135000"/>
              </a:schemeClr>
              <a:prstClr val="white"/>
            </a:duotone>
          </a:blip>
          <a:stretch>
            <a:fillRect/>
          </a:stretch>
        </p:blipFill>
        <p:spPr>
          <a:xfrm>
            <a:off x="2311001" y="3975497"/>
            <a:ext cx="4257675" cy="29825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pPr algn="l"/>
            <a:r>
              <a:rPr lang="en-US" dirty="0"/>
              <a:t>Agenda</a:t>
            </a:r>
          </a:p>
        </p:txBody>
      </p:sp>
      <p:sp>
        <p:nvSpPr>
          <p:cNvPr id="3" name="Content Placeholder 2"/>
          <p:cNvSpPr>
            <a:spLocks noGrp="1"/>
          </p:cNvSpPr>
          <p:nvPr>
            <p:ph idx="4294967295"/>
          </p:nvPr>
        </p:nvSpPr>
        <p:spPr>
          <a:xfrm>
            <a:off x="0" y="1600200"/>
            <a:ext cx="9067800" cy="4983162"/>
          </a:xfrm>
        </p:spPr>
        <p:txBody>
          <a:bodyPr>
            <a:normAutofit lnSpcReduction="10000"/>
          </a:bodyPr>
          <a:lstStyle/>
          <a:p>
            <a:r>
              <a:rPr lang="en-US" sz="3200" dirty="0"/>
              <a:t>The Basics of Counting</a:t>
            </a:r>
          </a:p>
          <a:p>
            <a:endParaRPr lang="en-US" sz="3200" dirty="0"/>
          </a:p>
          <a:p>
            <a:r>
              <a:rPr lang="en-US" sz="3200" dirty="0"/>
              <a:t>The Pigeonhole Principle</a:t>
            </a:r>
          </a:p>
          <a:p>
            <a:endParaRPr lang="en-US" sz="3200" dirty="0"/>
          </a:p>
          <a:p>
            <a:r>
              <a:rPr lang="en-US" sz="3200" dirty="0"/>
              <a:t>The Generalized  Pigeonhole Principle</a:t>
            </a:r>
          </a:p>
          <a:p>
            <a:pPr marL="0" indent="0">
              <a:buNone/>
            </a:pPr>
            <a:endParaRPr lang="en-US" sz="3200" dirty="0"/>
          </a:p>
          <a:p>
            <a:r>
              <a:rPr lang="en-US" sz="3200" dirty="0"/>
              <a:t>Permutations</a:t>
            </a:r>
          </a:p>
          <a:p>
            <a:endParaRPr lang="en-US" sz="3200" dirty="0"/>
          </a:p>
          <a:p>
            <a:r>
              <a:rPr lang="en-US" sz="3200" dirty="0"/>
              <a:t>Combinations</a:t>
            </a:r>
          </a:p>
          <a:p>
            <a:pPr marL="0" indent="0">
              <a:buNone/>
            </a:pPr>
            <a:endParaRPr lang="en-US" dirty="0"/>
          </a:p>
          <a:p>
            <a:pPr>
              <a:buNone/>
            </a:pPr>
            <a:endParaRPr lang="en-US" dirty="0"/>
          </a:p>
          <a:p>
            <a:pPr lvl="1">
              <a:buNone/>
            </a:pPr>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998440" y="1822680"/>
              <a:ext cx="3624480" cy="4439880"/>
            </p14:xfrm>
          </p:contentPart>
        </mc:Choice>
        <mc:Fallback>
          <p:pic>
            <p:nvPicPr>
              <p:cNvPr id="4" name="Ink 3"/>
              <p:cNvPicPr/>
              <p:nvPr/>
            </p:nvPicPr>
            <p:blipFill>
              <a:blip r:embed="rId3"/>
              <a:stretch>
                <a:fillRect/>
              </a:stretch>
            </p:blipFill>
            <p:spPr>
              <a:xfrm>
                <a:off x="2986920" y="1818720"/>
                <a:ext cx="3649680" cy="445392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9"/>
            <a:ext cx="9067800" cy="1143000"/>
          </a:xfrm>
        </p:spPr>
        <p:txBody>
          <a:bodyPr>
            <a:noAutofit/>
          </a:bodyPr>
          <a:lstStyle/>
          <a:p>
            <a:pPr algn="l"/>
            <a:r>
              <a:rPr lang="en-US" sz="3600" b="1" dirty="0"/>
              <a:t>Basic Counting Principles: The Product Rule</a:t>
            </a:r>
          </a:p>
        </p:txBody>
      </p:sp>
      <p:sp>
        <p:nvSpPr>
          <p:cNvPr id="3" name="Content Placeholder 2"/>
          <p:cNvSpPr>
            <a:spLocks noGrp="1"/>
          </p:cNvSpPr>
          <p:nvPr>
            <p:ph idx="4294967295"/>
          </p:nvPr>
        </p:nvSpPr>
        <p:spPr>
          <a:xfrm>
            <a:off x="0" y="1600200"/>
            <a:ext cx="9067800" cy="4525963"/>
          </a:xfrm>
        </p:spPr>
        <p:txBody>
          <a:bodyPr>
            <a:normAutofit fontScale="92500"/>
          </a:bodyPr>
          <a:lstStyle/>
          <a:p>
            <a:pPr>
              <a:buNone/>
            </a:pPr>
            <a:r>
              <a:rPr lang="en-US" sz="3200" b="1" dirty="0">
                <a:latin typeface="Times New Roman" panose="02020603050405020304" pitchFamily="18" charset="0"/>
                <a:cs typeface="Times New Roman" panose="02020603050405020304" pitchFamily="18" charset="0"/>
              </a:rPr>
              <a:t>   The Product Rule</a:t>
            </a:r>
            <a:r>
              <a:rPr lang="en-US" sz="3200" dirty="0">
                <a:latin typeface="Times New Roman" panose="02020603050405020304" pitchFamily="18" charset="0"/>
                <a:cs typeface="Times New Roman" panose="02020603050405020304" pitchFamily="18" charset="0"/>
              </a:rPr>
              <a:t>: A procedure can be broken down into a sequence of two tasks. There are </a:t>
            </a:r>
            <a:r>
              <a:rPr lang="en-US" sz="3200" i="1" dirty="0">
                <a:latin typeface="Times New Roman" panose="02020603050405020304" pitchFamily="18" charset="0"/>
                <a:cs typeface="Times New Roman" panose="02020603050405020304" pitchFamily="18" charset="0"/>
              </a:rPr>
              <a:t>n</a:t>
            </a:r>
            <a:r>
              <a:rPr lang="en-US" sz="3200" baseline="-25000" dirty="0">
                <a:latin typeface="Times New Roman" panose="02020603050405020304" pitchFamily="18" charset="0"/>
                <a:ea typeface="Cambria Math" pitchFamily="18" charset="0"/>
                <a:cs typeface="Times New Roman" panose="02020603050405020304" pitchFamily="18" charset="0"/>
              </a:rPr>
              <a:t>1</a:t>
            </a:r>
            <a:r>
              <a:rPr lang="en-US" sz="3200" dirty="0">
                <a:latin typeface="Times New Roman" panose="02020603050405020304" pitchFamily="18" charset="0"/>
                <a:ea typeface="Cambria Math"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ways to do the first task and </a:t>
            </a:r>
            <a:r>
              <a:rPr lang="en-US" sz="3200" i="1" dirty="0">
                <a:latin typeface="Times New Roman" panose="02020603050405020304" pitchFamily="18" charset="0"/>
                <a:cs typeface="Times New Roman" panose="02020603050405020304" pitchFamily="18" charset="0"/>
              </a:rPr>
              <a:t>n</a:t>
            </a:r>
            <a:r>
              <a:rPr lang="en-US" sz="3200" baseline="-25000" dirty="0">
                <a:latin typeface="Times New Roman" panose="02020603050405020304" pitchFamily="18" charset="0"/>
                <a:ea typeface="Cambria Math" pitchFamily="18" charset="0"/>
                <a:cs typeface="Times New Roman" panose="02020603050405020304" pitchFamily="18" charset="0"/>
              </a:rPr>
              <a:t>2</a:t>
            </a:r>
            <a:r>
              <a:rPr lang="en-US" sz="3200" dirty="0">
                <a:latin typeface="Times New Roman" panose="02020603050405020304" pitchFamily="18" charset="0"/>
                <a:ea typeface="Cambria Math"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ways to do the second task. Then there are </a:t>
            </a:r>
            <a:r>
              <a:rPr lang="en-US" sz="3200" i="1" dirty="0">
                <a:latin typeface="Times New Roman" panose="02020603050405020304" pitchFamily="18" charset="0"/>
                <a:cs typeface="Times New Roman" panose="02020603050405020304" pitchFamily="18" charset="0"/>
              </a:rPr>
              <a:t>n</a:t>
            </a:r>
            <a:r>
              <a:rPr lang="en-US" sz="3200" baseline="-25000" dirty="0">
                <a:latin typeface="Times New Roman" panose="02020603050405020304" pitchFamily="18" charset="0"/>
                <a:ea typeface="Cambria Math" pitchFamily="18" charset="0"/>
                <a:cs typeface="Times New Roman" panose="02020603050405020304" pitchFamily="18" charset="0"/>
              </a:rPr>
              <a:t>1</a:t>
            </a:r>
            <a:r>
              <a:rPr lang="en-US" sz="3200" i="1" dirty="0">
                <a:latin typeface="Times New Roman" panose="02020603050405020304" pitchFamily="18" charset="0"/>
                <a:cs typeface="Times New Roman" panose="02020603050405020304" pitchFamily="18" charset="0"/>
              </a:rPr>
              <a:t>∙n</a:t>
            </a:r>
            <a:r>
              <a:rPr lang="en-US" sz="3200" baseline="-25000" dirty="0">
                <a:latin typeface="Times New Roman" panose="02020603050405020304" pitchFamily="18" charset="0"/>
                <a:ea typeface="Cambria Math"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 ways to do the procedure.</a:t>
            </a:r>
          </a:p>
          <a:p>
            <a:pPr>
              <a:buNone/>
            </a:pPr>
            <a:endParaRPr lang="en-US" sz="3200" dirty="0">
              <a:latin typeface="Times New Roman" panose="02020603050405020304" pitchFamily="18" charset="0"/>
              <a:cs typeface="Times New Roman" panose="02020603050405020304" pitchFamily="18" charset="0"/>
            </a:endParaRPr>
          </a:p>
          <a:p>
            <a:pPr>
              <a:buNone/>
            </a:pPr>
            <a:r>
              <a:rPr lang="en-US" sz="3200" b="1" dirty="0">
                <a:latin typeface="Times New Roman" panose="02020603050405020304" pitchFamily="18" charset="0"/>
                <a:cs typeface="Times New Roman" panose="02020603050405020304" pitchFamily="18" charset="0"/>
              </a:rPr>
              <a:t>   Example</a:t>
            </a:r>
            <a:r>
              <a:rPr lang="en-US" sz="3200" dirty="0">
                <a:latin typeface="Times New Roman" panose="02020603050405020304" pitchFamily="18" charset="0"/>
                <a:cs typeface="Times New Roman" panose="02020603050405020304" pitchFamily="18" charset="0"/>
              </a:rPr>
              <a:t>: How many bit strings of length seven are there?</a:t>
            </a:r>
          </a:p>
          <a:p>
            <a:pPr>
              <a:buNone/>
            </a:pPr>
            <a:r>
              <a:rPr lang="en-US" sz="3200" b="1" dirty="0">
                <a:latin typeface="Times New Roman" panose="02020603050405020304" pitchFamily="18" charset="0"/>
                <a:cs typeface="Times New Roman" panose="02020603050405020304" pitchFamily="18" charset="0"/>
              </a:rPr>
              <a:t>   Solution</a:t>
            </a:r>
            <a:r>
              <a:rPr lang="en-US" sz="3200" dirty="0">
                <a:latin typeface="Times New Roman" panose="02020603050405020304" pitchFamily="18" charset="0"/>
                <a:cs typeface="Times New Roman" panose="02020603050405020304" pitchFamily="18" charset="0"/>
              </a:rPr>
              <a:t>: Since each of the seven bits is either a </a:t>
            </a:r>
            <a:r>
              <a:rPr lang="en-US" sz="3200" dirty="0">
                <a:latin typeface="Times New Roman" panose="02020603050405020304" pitchFamily="18" charset="0"/>
                <a:ea typeface="Cambria Math"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or a </a:t>
            </a:r>
            <a:r>
              <a:rPr lang="en-US" sz="3200" dirty="0">
                <a:latin typeface="Times New Roman" panose="02020603050405020304" pitchFamily="18" charset="0"/>
                <a:ea typeface="Cambria Math" pitchFamily="18" charset="0"/>
                <a:cs typeface="Times New Roman" panose="02020603050405020304" pitchFamily="18" charset="0"/>
              </a:rPr>
              <a:t>1</a:t>
            </a:r>
            <a:r>
              <a:rPr lang="en-US" sz="3200" dirty="0">
                <a:latin typeface="Times New Roman" panose="02020603050405020304" pitchFamily="18" charset="0"/>
                <a:cs typeface="Times New Roman" panose="02020603050405020304" pitchFamily="18" charset="0"/>
              </a:rPr>
              <a:t>, the answer is </a:t>
            </a:r>
            <a:r>
              <a:rPr lang="en-US" sz="3200" dirty="0">
                <a:latin typeface="Times New Roman" panose="02020603050405020304" pitchFamily="18" charset="0"/>
                <a:ea typeface="Cambria Math" pitchFamily="18" charset="0"/>
                <a:cs typeface="Times New Roman" panose="02020603050405020304" pitchFamily="18" charset="0"/>
              </a:rPr>
              <a:t>2</a:t>
            </a:r>
            <a:r>
              <a:rPr lang="en-US" sz="3200" baseline="30000" dirty="0">
                <a:latin typeface="Times New Roman" panose="02020603050405020304" pitchFamily="18" charset="0"/>
                <a:ea typeface="Cambria Math" pitchFamily="18" charset="0"/>
                <a:cs typeface="Times New Roman" panose="02020603050405020304" pitchFamily="18" charset="0"/>
              </a:rPr>
              <a:t>7</a:t>
            </a:r>
            <a:r>
              <a:rPr lang="en-US" sz="3200" dirty="0">
                <a:latin typeface="Times New Roman" panose="02020603050405020304" pitchFamily="18" charset="0"/>
                <a:cs typeface="Times New Roman" panose="02020603050405020304" pitchFamily="18" charset="0"/>
              </a:rPr>
              <a:t> = </a:t>
            </a:r>
            <a:r>
              <a:rPr lang="en-US" sz="3200" dirty="0">
                <a:latin typeface="Times New Roman" panose="02020603050405020304" pitchFamily="18" charset="0"/>
                <a:ea typeface="Cambria Math" pitchFamily="18" charset="0"/>
                <a:cs typeface="Times New Roman" panose="02020603050405020304" pitchFamily="18" charset="0"/>
              </a:rPr>
              <a:t>128</a:t>
            </a:r>
            <a:r>
              <a:rPr lang="en-US" sz="3200" dirty="0">
                <a:latin typeface="Times New Roman" panose="02020603050405020304" pitchFamily="18" charset="0"/>
                <a:cs typeface="Times New Roman" panose="02020603050405020304" pitchFamily="18" charset="0"/>
              </a:rPr>
              <a:t>.</a:t>
            </a:r>
          </a:p>
          <a:p>
            <a:pPr>
              <a:buNone/>
            </a:pPr>
            <a:endParaRPr lang="en-US" sz="32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9200" y="1646280"/>
              <a:ext cx="8599320" cy="3518280"/>
            </p14:xfrm>
          </p:contentPart>
        </mc:Choice>
        <mc:Fallback>
          <p:pic>
            <p:nvPicPr>
              <p:cNvPr id="4" name="Ink 3"/>
              <p:cNvPicPr/>
              <p:nvPr/>
            </p:nvPicPr>
            <p:blipFill>
              <a:blip r:embed="rId3"/>
              <a:stretch>
                <a:fillRect/>
              </a:stretch>
            </p:blipFill>
            <p:spPr>
              <a:xfrm>
                <a:off x="158400" y="1643400"/>
                <a:ext cx="8624160" cy="353052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800" dirty="0"/>
              <a:t>The Product Rule</a:t>
            </a:r>
          </a:p>
        </p:txBody>
      </p:sp>
      <p:sp>
        <p:nvSpPr>
          <p:cNvPr id="3" name="Content Placeholder 2"/>
          <p:cNvSpPr>
            <a:spLocks noGrp="1"/>
          </p:cNvSpPr>
          <p:nvPr>
            <p:ph idx="4294967295"/>
          </p:nvPr>
        </p:nvSpPr>
        <p:spPr>
          <a:xfrm>
            <a:off x="0" y="1600200"/>
            <a:ext cx="9144000" cy="4525963"/>
          </a:xfrm>
        </p:spPr>
        <p:txBody>
          <a:bodyPr/>
          <a:lstStyle/>
          <a:p>
            <a:pPr>
              <a:buNone/>
            </a:pPr>
            <a:r>
              <a:rPr lang="en-US" b="1" dirty="0"/>
              <a:t>   </a:t>
            </a:r>
            <a:r>
              <a:rPr lang="en-US" sz="2800" b="1" dirty="0"/>
              <a:t>Example</a:t>
            </a:r>
            <a:r>
              <a:rPr lang="en-US" sz="2800" dirty="0"/>
              <a:t>: How many different license plates can be made if each plate contains a sequence of three uppercase English letters followed by three digits?</a:t>
            </a:r>
          </a:p>
          <a:p>
            <a:pPr>
              <a:buNone/>
            </a:pPr>
            <a:r>
              <a:rPr lang="en-US" sz="2800" dirty="0"/>
              <a:t>   </a:t>
            </a:r>
            <a:r>
              <a:rPr lang="en-US" sz="2800" b="1" dirty="0"/>
              <a:t>Solution</a:t>
            </a:r>
            <a:r>
              <a:rPr lang="en-US" sz="2800" dirty="0"/>
              <a:t>:  By the product rule,</a:t>
            </a:r>
          </a:p>
          <a:p>
            <a:pPr>
              <a:buNone/>
            </a:pPr>
            <a:r>
              <a:rPr lang="en-US" sz="2800" dirty="0">
                <a:latin typeface="Cambria Math" pitchFamily="18" charset="0"/>
                <a:ea typeface="Cambria Math" pitchFamily="18" charset="0"/>
              </a:rPr>
              <a:t>    there are 26 </a:t>
            </a:r>
            <a:r>
              <a:rPr lang="en-US" sz="2800" dirty="0">
                <a:latin typeface="Cambria Math"/>
                <a:ea typeface="Cambria Math"/>
              </a:rPr>
              <a:t>∙ </a:t>
            </a:r>
            <a:r>
              <a:rPr lang="en-US" sz="2800" dirty="0">
                <a:latin typeface="Cambria Math" pitchFamily="18" charset="0"/>
                <a:ea typeface="Cambria Math" pitchFamily="18" charset="0"/>
              </a:rPr>
              <a:t>26 </a:t>
            </a:r>
            <a:r>
              <a:rPr lang="en-US" sz="2800" dirty="0">
                <a:latin typeface="Cambria Math"/>
                <a:ea typeface="Cambria Math"/>
              </a:rPr>
              <a:t>∙ </a:t>
            </a:r>
            <a:r>
              <a:rPr lang="en-US" sz="2800" dirty="0">
                <a:latin typeface="Cambria Math" pitchFamily="18" charset="0"/>
                <a:ea typeface="Cambria Math" pitchFamily="18" charset="0"/>
              </a:rPr>
              <a:t>26 </a:t>
            </a:r>
            <a:r>
              <a:rPr lang="en-US" sz="2800" dirty="0">
                <a:latin typeface="Cambria Math"/>
                <a:ea typeface="Cambria Math"/>
              </a:rPr>
              <a:t>∙ 10 ∙ 10 ∙ 10 = 17,576,000 different possible license plates.</a:t>
            </a:r>
            <a:endParaRPr lang="en-US" sz="2800" dirty="0">
              <a:latin typeface="Cambria Math" pitchFamily="18" charset="0"/>
              <a:ea typeface="Cambria Math" pitchFamily="18" charset="0"/>
            </a:endParaRPr>
          </a:p>
        </p:txBody>
      </p:sp>
      <p:pic>
        <p:nvPicPr>
          <p:cNvPr id="4" name="Picture 3" descr="0501.jpg"/>
          <p:cNvPicPr>
            <a:picLocks noChangeAspect="1"/>
          </p:cNvPicPr>
          <p:nvPr/>
        </p:nvPicPr>
        <p:blipFill>
          <a:blip r:embed="rId2" cstate="print"/>
          <a:stretch>
            <a:fillRect/>
          </a:stretch>
        </p:blipFill>
        <p:spPr>
          <a:xfrm>
            <a:off x="3200400" y="4800600"/>
            <a:ext cx="2019180" cy="9144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69640" y="2056680"/>
              <a:ext cx="8631720" cy="4497840"/>
            </p14:xfrm>
          </p:contentPart>
        </mc:Choice>
        <mc:Fallback>
          <p:pic>
            <p:nvPicPr>
              <p:cNvPr id="5" name="Ink 4"/>
              <p:cNvPicPr/>
              <p:nvPr/>
            </p:nvPicPr>
            <p:blipFill>
              <a:blip r:embed="rId4"/>
              <a:stretch>
                <a:fillRect/>
              </a:stretch>
            </p:blipFill>
            <p:spPr>
              <a:xfrm>
                <a:off x="257040" y="2043720"/>
                <a:ext cx="8658360" cy="452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800" dirty="0"/>
              <a:t>Counting Functions</a:t>
            </a:r>
          </a:p>
        </p:txBody>
      </p:sp>
      <p:sp>
        <p:nvSpPr>
          <p:cNvPr id="3" name="Content Placeholder 2"/>
          <p:cNvSpPr>
            <a:spLocks noGrp="1"/>
          </p:cNvSpPr>
          <p:nvPr>
            <p:ph idx="4294967295"/>
          </p:nvPr>
        </p:nvSpPr>
        <p:spPr>
          <a:xfrm>
            <a:off x="0" y="1600200"/>
            <a:ext cx="9144000" cy="5257800"/>
          </a:xfrm>
        </p:spPr>
        <p:txBody>
          <a:bodyPr>
            <a:normAutofit/>
          </a:bodyPr>
          <a:lstStyle/>
          <a:p>
            <a:pPr>
              <a:buNone/>
            </a:pPr>
            <a:r>
              <a:rPr lang="en-US" b="1" dirty="0"/>
              <a:t>    </a:t>
            </a:r>
            <a:r>
              <a:rPr lang="en-US" sz="2800" b="1" dirty="0"/>
              <a:t>Counting Functions</a:t>
            </a:r>
            <a:r>
              <a:rPr lang="en-US" sz="2800" dirty="0"/>
              <a:t>: How many functions are there from a set with </a:t>
            </a:r>
            <a:r>
              <a:rPr lang="en-US" sz="2800" i="1" dirty="0"/>
              <a:t>m</a:t>
            </a:r>
            <a:r>
              <a:rPr lang="en-US" sz="2800" dirty="0"/>
              <a:t> elements to a set with </a:t>
            </a:r>
            <a:r>
              <a:rPr lang="en-US" sz="2800" i="1" dirty="0"/>
              <a:t>n</a:t>
            </a:r>
            <a:r>
              <a:rPr lang="en-US" sz="2800" dirty="0"/>
              <a:t> elements?</a:t>
            </a:r>
          </a:p>
          <a:p>
            <a:pPr>
              <a:buNone/>
            </a:pPr>
            <a:endParaRPr lang="en-US" sz="2800" dirty="0"/>
          </a:p>
          <a:p>
            <a:pPr>
              <a:buNone/>
            </a:pPr>
            <a:r>
              <a:rPr lang="en-US" sz="2800" b="1" dirty="0"/>
              <a:t>    Solution</a:t>
            </a:r>
            <a:r>
              <a:rPr lang="en-US" sz="2800" dirty="0"/>
              <a:t>:  Since a function represents a choice of one of the </a:t>
            </a:r>
            <a:r>
              <a:rPr lang="en-US" sz="2800" i="1" dirty="0"/>
              <a:t>n</a:t>
            </a:r>
            <a:r>
              <a:rPr lang="en-US" sz="2800" dirty="0"/>
              <a:t> elements of the </a:t>
            </a:r>
            <a:r>
              <a:rPr lang="en-US" sz="2800" dirty="0" err="1"/>
              <a:t>codomain</a:t>
            </a:r>
            <a:r>
              <a:rPr lang="en-US" sz="2800" dirty="0"/>
              <a:t> for each of the </a:t>
            </a:r>
            <a:r>
              <a:rPr lang="en-US" sz="2800" i="1" dirty="0"/>
              <a:t>m</a:t>
            </a:r>
            <a:r>
              <a:rPr lang="en-US" sz="2800" dirty="0"/>
              <a:t> elements in the domain, the product rule tells us that there are </a:t>
            </a:r>
            <a:r>
              <a:rPr lang="en-US" sz="2800" i="1" dirty="0"/>
              <a:t>n</a:t>
            </a:r>
            <a:r>
              <a:rPr lang="en-US" sz="2800" dirty="0"/>
              <a:t> </a:t>
            </a:r>
            <a:r>
              <a:rPr lang="en-US" sz="2800" dirty="0">
                <a:latin typeface="Cambria Math"/>
                <a:ea typeface="Cambria Math"/>
              </a:rPr>
              <a:t>∙</a:t>
            </a:r>
            <a:r>
              <a:rPr lang="en-US" sz="2800" dirty="0"/>
              <a:t> </a:t>
            </a:r>
            <a:r>
              <a:rPr lang="en-US" sz="2800" i="1" dirty="0"/>
              <a:t>n</a:t>
            </a:r>
            <a:r>
              <a:rPr lang="en-US" sz="2800" dirty="0"/>
              <a:t> </a:t>
            </a:r>
            <a:r>
              <a:rPr lang="en-US" sz="2800" dirty="0">
                <a:latin typeface="Cambria Math"/>
                <a:ea typeface="Cambria Math"/>
              </a:rPr>
              <a:t>∙ ∙ ∙ </a:t>
            </a:r>
            <a:r>
              <a:rPr lang="en-US" sz="2800" dirty="0"/>
              <a:t> </a:t>
            </a:r>
            <a:r>
              <a:rPr lang="en-US" sz="2800" i="1" dirty="0"/>
              <a:t>n</a:t>
            </a:r>
            <a:r>
              <a:rPr lang="en-US" sz="2800" dirty="0"/>
              <a:t> </a:t>
            </a:r>
            <a:r>
              <a:rPr lang="en-US" sz="2800" dirty="0">
                <a:latin typeface="Cambria Math"/>
                <a:ea typeface="Cambria Math"/>
              </a:rPr>
              <a:t>=</a:t>
            </a:r>
            <a:r>
              <a:rPr lang="en-US" sz="2800" dirty="0"/>
              <a:t> </a:t>
            </a:r>
            <a:r>
              <a:rPr lang="en-US" sz="2800" i="1" dirty="0"/>
              <a:t>n</a:t>
            </a:r>
            <a:r>
              <a:rPr lang="en-US" sz="2800" i="1" baseline="30000" dirty="0"/>
              <a:t>m</a:t>
            </a:r>
            <a:r>
              <a:rPr lang="en-US" sz="2800" dirty="0"/>
              <a:t> such functions.</a:t>
            </a:r>
          </a:p>
          <a:p>
            <a:pPr>
              <a:buNone/>
            </a:pPr>
            <a:endParaRPr lang="en-US" sz="28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92120" y="2048760"/>
              <a:ext cx="6423120" cy="4338360"/>
            </p14:xfrm>
          </p:contentPart>
        </mc:Choice>
        <mc:Fallback>
          <p:pic>
            <p:nvPicPr>
              <p:cNvPr id="4" name="Ink 3"/>
              <p:cNvPicPr/>
              <p:nvPr/>
            </p:nvPicPr>
            <p:blipFill>
              <a:blip r:embed="rId3"/>
              <a:stretch>
                <a:fillRect/>
              </a:stretch>
            </p:blipFill>
            <p:spPr>
              <a:xfrm>
                <a:off x="2278080" y="2035800"/>
                <a:ext cx="6453000" cy="4365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800" dirty="0"/>
              <a:t>Counting Functions</a:t>
            </a:r>
          </a:p>
        </p:txBody>
      </p:sp>
      <p:sp>
        <p:nvSpPr>
          <p:cNvPr id="3" name="Content Placeholder 2"/>
          <p:cNvSpPr>
            <a:spLocks noGrp="1"/>
          </p:cNvSpPr>
          <p:nvPr>
            <p:ph idx="4294967295"/>
          </p:nvPr>
        </p:nvSpPr>
        <p:spPr>
          <a:xfrm>
            <a:off x="0" y="1600200"/>
            <a:ext cx="9144000" cy="5257800"/>
          </a:xfrm>
        </p:spPr>
        <p:txBody>
          <a:bodyPr>
            <a:normAutofit/>
          </a:bodyPr>
          <a:lstStyle/>
          <a:p>
            <a:pPr>
              <a:buNone/>
            </a:pPr>
            <a:r>
              <a:rPr lang="en-US" sz="2800" b="1" dirty="0"/>
              <a:t> Counting One-to-One Functions</a:t>
            </a:r>
            <a:r>
              <a:rPr lang="en-US" sz="2800" dirty="0"/>
              <a:t>: How many one-to-one functions are there from a set with </a:t>
            </a:r>
            <a:r>
              <a:rPr lang="en-US" sz="2800" i="1" dirty="0"/>
              <a:t>m</a:t>
            </a:r>
            <a:r>
              <a:rPr lang="en-US" sz="2800" dirty="0"/>
              <a:t> elements to one with </a:t>
            </a:r>
            <a:r>
              <a:rPr lang="en-US" sz="2800" i="1" dirty="0"/>
              <a:t>n</a:t>
            </a:r>
            <a:r>
              <a:rPr lang="en-US" sz="2800" dirty="0"/>
              <a:t> elements?</a:t>
            </a:r>
          </a:p>
          <a:p>
            <a:pPr>
              <a:buNone/>
            </a:pPr>
            <a:endParaRPr lang="en-US" sz="2800" dirty="0"/>
          </a:p>
          <a:p>
            <a:pPr>
              <a:buNone/>
            </a:pPr>
            <a:r>
              <a:rPr lang="en-US" sz="2800" b="1" dirty="0"/>
              <a:t>    Solution</a:t>
            </a:r>
            <a:r>
              <a:rPr lang="en-US" sz="2800" dirty="0"/>
              <a:t>: Suppose the elements in the domain are                      </a:t>
            </a:r>
            <a:r>
              <a:rPr lang="en-US" sz="2800" i="1" dirty="0"/>
              <a:t>a</a:t>
            </a:r>
            <a:r>
              <a:rPr lang="en-US" sz="2800" baseline="-25000" dirty="0">
                <a:latin typeface="Cambria Math" pitchFamily="18" charset="0"/>
                <a:ea typeface="Cambria Math" pitchFamily="18" charset="0"/>
              </a:rPr>
              <a:t>1</a:t>
            </a:r>
            <a:r>
              <a:rPr lang="en-US" sz="2800" dirty="0"/>
              <a:t>, </a:t>
            </a:r>
            <a:r>
              <a:rPr lang="en-US" sz="2800" i="1" dirty="0"/>
              <a:t>a</a:t>
            </a:r>
            <a:r>
              <a:rPr lang="en-US" sz="2800" baseline="-25000" dirty="0">
                <a:latin typeface="Cambria Math" pitchFamily="18" charset="0"/>
                <a:ea typeface="Cambria Math" pitchFamily="18" charset="0"/>
              </a:rPr>
              <a:t>2</a:t>
            </a:r>
            <a:r>
              <a:rPr lang="en-US" sz="2800" dirty="0"/>
              <a:t>,…, </a:t>
            </a:r>
            <a:r>
              <a:rPr lang="en-US" sz="2800" i="1" dirty="0"/>
              <a:t>a</a:t>
            </a:r>
            <a:r>
              <a:rPr lang="en-US" sz="2800" i="1" baseline="-25000" dirty="0"/>
              <a:t>m</a:t>
            </a:r>
            <a:r>
              <a:rPr lang="en-US" sz="2800" dirty="0"/>
              <a:t>. There are </a:t>
            </a:r>
            <a:r>
              <a:rPr lang="en-US" sz="2800" i="1" dirty="0"/>
              <a:t>n</a:t>
            </a:r>
            <a:r>
              <a:rPr lang="en-US" sz="2800" dirty="0"/>
              <a:t> ways to choose the value of </a:t>
            </a:r>
            <a:r>
              <a:rPr lang="en-US" sz="2800" i="1" dirty="0"/>
              <a:t>a</a:t>
            </a:r>
            <a:r>
              <a:rPr lang="en-US" sz="2800" baseline="-25000" dirty="0">
                <a:latin typeface="Cambria Math" pitchFamily="18" charset="0"/>
                <a:ea typeface="Cambria Math" pitchFamily="18" charset="0"/>
              </a:rPr>
              <a:t>1 </a:t>
            </a:r>
            <a:r>
              <a:rPr lang="en-US" sz="2800" dirty="0"/>
              <a:t>and </a:t>
            </a:r>
            <a:r>
              <a:rPr lang="en-US" sz="2800" i="1" dirty="0"/>
              <a:t>n</a:t>
            </a:r>
            <a:r>
              <a:rPr lang="en-US" sz="2800" dirty="0">
                <a:latin typeface="Cambria Math"/>
                <a:ea typeface="Cambria Math"/>
              </a:rPr>
              <a:t>−1 </a:t>
            </a:r>
            <a:r>
              <a:rPr lang="en-US" sz="2800" dirty="0"/>
              <a:t>ways to choose </a:t>
            </a:r>
            <a:r>
              <a:rPr lang="en-US" sz="2800" i="1" dirty="0"/>
              <a:t>a</a:t>
            </a:r>
            <a:r>
              <a:rPr lang="en-US" sz="2800" baseline="-25000" dirty="0">
                <a:latin typeface="Cambria Math" pitchFamily="18" charset="0"/>
                <a:ea typeface="Cambria Math" pitchFamily="18" charset="0"/>
              </a:rPr>
              <a:t>2</a:t>
            </a:r>
            <a:r>
              <a:rPr lang="en-US" sz="2800" dirty="0"/>
              <a:t>, etc. The product rule tells us that there are     </a:t>
            </a:r>
            <a:r>
              <a:rPr lang="en-US" sz="2800" i="1" dirty="0"/>
              <a:t>n</a:t>
            </a:r>
            <a:r>
              <a:rPr lang="en-US" sz="2800" dirty="0"/>
              <a:t>(</a:t>
            </a:r>
            <a:r>
              <a:rPr lang="en-US" sz="2800" i="1" dirty="0"/>
              <a:t>n</a:t>
            </a:r>
            <a:r>
              <a:rPr lang="en-US" sz="2800" dirty="0">
                <a:latin typeface="Cambria Math"/>
                <a:ea typeface="Cambria Math"/>
              </a:rPr>
              <a:t>−1)</a:t>
            </a:r>
            <a:r>
              <a:rPr lang="en-US" sz="2800" i="1" dirty="0"/>
              <a:t> </a:t>
            </a:r>
            <a:r>
              <a:rPr lang="en-US" sz="2800" dirty="0"/>
              <a:t>(</a:t>
            </a:r>
            <a:r>
              <a:rPr lang="en-US" sz="2800" i="1" dirty="0"/>
              <a:t>n</a:t>
            </a:r>
            <a:r>
              <a:rPr lang="en-US" sz="2800" dirty="0">
                <a:latin typeface="Cambria Math"/>
                <a:ea typeface="Cambria Math"/>
              </a:rPr>
              <a:t>−2)∙∙∙(</a:t>
            </a:r>
            <a:r>
              <a:rPr lang="en-US" sz="2800" i="1" dirty="0"/>
              <a:t>n</a:t>
            </a:r>
            <a:r>
              <a:rPr lang="en-US" sz="2800" dirty="0">
                <a:latin typeface="Cambria Math"/>
                <a:ea typeface="Cambria Math"/>
              </a:rPr>
              <a:t>−</a:t>
            </a:r>
            <a:r>
              <a:rPr lang="en-US" sz="2800" i="1" dirty="0">
                <a:ea typeface="Cambria Math"/>
              </a:rPr>
              <a:t>m</a:t>
            </a:r>
            <a:r>
              <a:rPr lang="en-US" sz="2800" dirty="0">
                <a:latin typeface="Cambria Math"/>
                <a:ea typeface="Cambria Math"/>
              </a:rPr>
              <a:t> +1) such functions.</a:t>
            </a:r>
            <a:endParaRPr lang="en-US" sz="28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80800" y="2482200"/>
              <a:ext cx="7735680" cy="3895200"/>
            </p14:xfrm>
          </p:contentPart>
        </mc:Choice>
        <mc:Fallback>
          <p:pic>
            <p:nvPicPr>
              <p:cNvPr id="4" name="Ink 3"/>
              <p:cNvPicPr/>
              <p:nvPr/>
            </p:nvPicPr>
            <p:blipFill>
              <a:blip r:embed="rId3"/>
              <a:stretch>
                <a:fillRect/>
              </a:stretch>
            </p:blipFill>
            <p:spPr>
              <a:xfrm>
                <a:off x="1170000" y="2468520"/>
                <a:ext cx="7758720" cy="3924360"/>
              </a:xfrm>
              <a:prstGeom prst="rect">
                <a:avLst/>
              </a:prstGeom>
            </p:spPr>
          </p:pic>
        </mc:Fallback>
      </mc:AlternateContent>
    </p:spTree>
    <p:extLst>
      <p:ext uri="{BB962C8B-B14F-4D97-AF65-F5344CB8AC3E}">
        <p14:creationId xmlns:p14="http://schemas.microsoft.com/office/powerpoint/2010/main" val="241830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pPr algn="l"/>
            <a:r>
              <a:rPr lang="en-US" sz="4400" dirty="0"/>
              <a:t>Product Rule in Terms of Sets</a:t>
            </a:r>
          </a:p>
        </p:txBody>
      </p:sp>
      <p:sp>
        <p:nvSpPr>
          <p:cNvPr id="3" name="Content Placeholder 2"/>
          <p:cNvSpPr>
            <a:spLocks noGrp="1"/>
          </p:cNvSpPr>
          <p:nvPr>
            <p:ph idx="4294967295"/>
          </p:nvPr>
        </p:nvSpPr>
        <p:spPr>
          <a:xfrm>
            <a:off x="0" y="1600200"/>
            <a:ext cx="9067800" cy="4525963"/>
          </a:xfrm>
        </p:spPr>
        <p:txBody>
          <a:bodyPr/>
          <a:lstStyle/>
          <a:p>
            <a:r>
              <a:rPr lang="en-US" dirty="0"/>
              <a:t>If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latin typeface="Cambria Math"/>
                <a:ea typeface="Cambria Math"/>
              </a:rPr>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dirty="0">
                <a:latin typeface="Cambria Math"/>
                <a:ea typeface="Cambria Math"/>
              </a:rPr>
              <a:t> </a:t>
            </a:r>
            <a:r>
              <a:rPr lang="en-US" dirty="0">
                <a:ea typeface="Cambria Math"/>
              </a:rPr>
              <a:t>…</a:t>
            </a:r>
            <a:r>
              <a:rPr lang="en-US" dirty="0">
                <a:latin typeface="Cambria Math"/>
                <a:ea typeface="Cambria Math"/>
              </a:rPr>
              <a:t> , </a:t>
            </a:r>
            <a:r>
              <a:rPr lang="en-US" i="1" dirty="0"/>
              <a:t>A</a:t>
            </a:r>
            <a:r>
              <a:rPr lang="en-US" i="1" baseline="-25000" dirty="0">
                <a:ea typeface="Cambria Math" pitchFamily="18" charset="0"/>
              </a:rPr>
              <a:t>m</a:t>
            </a:r>
            <a:r>
              <a:rPr lang="en-US" dirty="0"/>
              <a:t> are finite sets, then the number of elements in the Cartesian product of these sets is the product of the number of elements of each set.</a:t>
            </a:r>
          </a:p>
          <a:p>
            <a:r>
              <a:rPr lang="en-US" dirty="0"/>
              <a:t>The task of choosing an element in the Cartesian product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latin typeface="Cambria Math"/>
                <a:ea typeface="Cambria Math"/>
              </a:rPr>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 ⨉ </a:t>
            </a:r>
            <a:r>
              <a:rPr lang="en-US" i="1" dirty="0"/>
              <a:t>A</a:t>
            </a:r>
            <a:r>
              <a:rPr lang="en-US" i="1" baseline="-25000" dirty="0">
                <a:ea typeface="Cambria Math" pitchFamily="18" charset="0"/>
              </a:rPr>
              <a:t>m</a:t>
            </a:r>
            <a:r>
              <a:rPr lang="en-US" dirty="0"/>
              <a:t> is done by choosing an element in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ea typeface="Cambria Math" pitchFamily="18" charset="0"/>
              </a:rPr>
              <a:t>an element in</a:t>
            </a:r>
            <a:r>
              <a:rPr lang="en-US" i="1" dirty="0"/>
              <a:t> 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ea typeface="Cambria Math" pitchFamily="18" charset="0"/>
              </a:rPr>
              <a:t>…</a:t>
            </a:r>
            <a:r>
              <a:rPr lang="en-US" dirty="0">
                <a:latin typeface="Cambria Math" pitchFamily="18" charset="0"/>
                <a:ea typeface="Cambria Math" pitchFamily="18" charset="0"/>
              </a:rPr>
              <a:t>, and an element in </a:t>
            </a:r>
            <a:r>
              <a:rPr lang="en-US" i="1" dirty="0"/>
              <a:t>A</a:t>
            </a:r>
            <a:r>
              <a:rPr lang="en-US" i="1" baseline="-25000" dirty="0">
                <a:ea typeface="Cambria Math" pitchFamily="18" charset="0"/>
              </a:rPr>
              <a:t>m</a:t>
            </a:r>
            <a:r>
              <a:rPr lang="en-US" dirty="0">
                <a:latin typeface="Cambria Math" pitchFamily="18" charset="0"/>
                <a:ea typeface="Cambria Math" pitchFamily="18" charset="0"/>
              </a:rPr>
              <a:t>. </a:t>
            </a:r>
          </a:p>
          <a:p>
            <a:endParaRPr lang="en-US" dirty="0"/>
          </a:p>
          <a:p>
            <a:r>
              <a:rPr lang="en-US" dirty="0"/>
              <a:t>By the product rule, it follows that:</a:t>
            </a:r>
          </a:p>
          <a:p>
            <a:endParaRPr lang="en-US" sz="2000" dirty="0"/>
          </a:p>
          <a:p>
            <a:endParaRPr lang="en-US" sz="2000" dirty="0"/>
          </a:p>
          <a:p>
            <a:endParaRPr lang="en-US" dirty="0"/>
          </a:p>
          <a:p>
            <a:endParaRPr lang="en-US" dirty="0"/>
          </a:p>
        </p:txBody>
      </p:sp>
      <p:sp>
        <p:nvSpPr>
          <p:cNvPr id="4" name="TextBox 3"/>
          <p:cNvSpPr txBox="1"/>
          <p:nvPr/>
        </p:nvSpPr>
        <p:spPr>
          <a:xfrm>
            <a:off x="838200" y="5029200"/>
            <a:ext cx="7315200" cy="830997"/>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a:t>
            </a:r>
            <a:r>
              <a:rPr lang="en-US" sz="2400" dirty="0">
                <a:latin typeface="Cambria Math"/>
                <a:ea typeface="Cambria Math"/>
              </a:rPr>
              <a:t>∙</a:t>
            </a:r>
            <a:r>
              <a:rPr lang="en-US" sz="2400" dirty="0"/>
              <a:t> |</a:t>
            </a:r>
            <a:r>
              <a:rPr lang="en-US" sz="2400" i="1" dirty="0"/>
              <a:t>A</a:t>
            </a:r>
            <a:r>
              <a:rPr lang="en-US" sz="2400" baseline="-25000" dirty="0">
                <a:latin typeface="Cambria Math" pitchFamily="18" charset="0"/>
                <a:ea typeface="Cambria Math" pitchFamily="18" charset="0"/>
              </a:rPr>
              <a:t>2</a:t>
            </a:r>
            <a:r>
              <a:rPr lang="en-US" sz="2400" dirty="0"/>
              <a:t>|</a:t>
            </a:r>
            <a:r>
              <a:rPr lang="en-US" sz="2400" dirty="0">
                <a:latin typeface="Cambria Math"/>
                <a:ea typeface="Cambria Math"/>
              </a:rPr>
              <a:t> ∙</a:t>
            </a:r>
            <a:r>
              <a:rPr lang="en-US" sz="2400" dirty="0"/>
              <a:t> </a:t>
            </a:r>
            <a:r>
              <a:rPr lang="en-US" sz="2400" dirty="0">
                <a:latin typeface="Cambria Math"/>
                <a:ea typeface="Cambria Math"/>
              </a:rPr>
              <a:t> ∙∙∙  ∙ </a:t>
            </a:r>
            <a:r>
              <a:rPr lang="en-US" sz="2400" dirty="0"/>
              <a:t>|</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067800" cy="1417638"/>
          </a:xfrm>
        </p:spPr>
        <p:txBody>
          <a:bodyPr>
            <a:normAutofit/>
          </a:bodyPr>
          <a:lstStyle/>
          <a:p>
            <a:pPr algn="l"/>
            <a:r>
              <a:rPr lang="en-US" sz="4000" dirty="0"/>
              <a:t>Basic Counting Principles:  The Sum Rule</a:t>
            </a:r>
          </a:p>
        </p:txBody>
      </p:sp>
      <p:sp>
        <p:nvSpPr>
          <p:cNvPr id="3" name="Content Placeholder 2"/>
          <p:cNvSpPr>
            <a:spLocks noGrp="1"/>
          </p:cNvSpPr>
          <p:nvPr>
            <p:ph idx="4294967295"/>
          </p:nvPr>
        </p:nvSpPr>
        <p:spPr>
          <a:xfrm>
            <a:off x="0" y="1371600"/>
            <a:ext cx="9144000" cy="5105400"/>
          </a:xfrm>
        </p:spPr>
        <p:txBody>
          <a:bodyPr>
            <a:normAutofit/>
          </a:bodyPr>
          <a:lstStyle/>
          <a:p>
            <a:pPr>
              <a:buNone/>
            </a:pPr>
            <a:r>
              <a:rPr lang="en-US" sz="1800" b="1" dirty="0"/>
              <a:t>   The Sum Rule</a:t>
            </a:r>
            <a:r>
              <a:rPr lang="en-US" sz="1800" dirty="0"/>
              <a:t>: If a task can be done either in one of </a:t>
            </a:r>
            <a:r>
              <a:rPr lang="en-US" sz="1800" i="1" dirty="0"/>
              <a:t>n</a:t>
            </a:r>
            <a:r>
              <a:rPr lang="en-US" sz="1800" baseline="-25000" dirty="0">
                <a:latin typeface="Cambria Math" pitchFamily="18" charset="0"/>
                <a:ea typeface="Cambria Math" pitchFamily="18" charset="0"/>
              </a:rPr>
              <a:t>1</a:t>
            </a:r>
            <a:r>
              <a:rPr lang="en-US" sz="1800" dirty="0"/>
              <a:t> ways or in one of  </a:t>
            </a:r>
            <a:r>
              <a:rPr lang="en-US" sz="1800" i="1" dirty="0"/>
              <a:t>n</a:t>
            </a:r>
            <a:r>
              <a:rPr lang="en-US" sz="1800" baseline="-25000" dirty="0">
                <a:latin typeface="Cambria Math" pitchFamily="18" charset="0"/>
                <a:ea typeface="Cambria Math" pitchFamily="18" charset="0"/>
              </a:rPr>
              <a:t>2</a:t>
            </a:r>
            <a:r>
              <a:rPr lang="en-US" sz="1800" dirty="0"/>
              <a:t>, where none of the set of</a:t>
            </a:r>
            <a:r>
              <a:rPr lang="en-US" sz="1800" i="1" dirty="0"/>
              <a:t> n</a:t>
            </a:r>
            <a:r>
              <a:rPr lang="en-US" sz="1800" baseline="-25000" dirty="0">
                <a:latin typeface="Cambria Math" pitchFamily="18" charset="0"/>
                <a:ea typeface="Cambria Math" pitchFamily="18" charset="0"/>
              </a:rPr>
              <a:t>1</a:t>
            </a:r>
            <a:r>
              <a:rPr lang="en-US" sz="1800" dirty="0"/>
              <a:t> ways is the same as any of the  </a:t>
            </a:r>
            <a:r>
              <a:rPr lang="en-US" sz="1800" i="1" dirty="0"/>
              <a:t>n</a:t>
            </a:r>
            <a:r>
              <a:rPr lang="en-US" sz="1800" baseline="-25000" dirty="0">
                <a:latin typeface="Cambria Math" pitchFamily="18" charset="0"/>
                <a:ea typeface="Cambria Math" pitchFamily="18" charset="0"/>
              </a:rPr>
              <a:t>2</a:t>
            </a:r>
            <a:r>
              <a:rPr lang="en-US" sz="1800" dirty="0"/>
              <a:t> ways,  then there are </a:t>
            </a:r>
            <a:r>
              <a:rPr lang="en-US" sz="1800" i="1" dirty="0"/>
              <a:t>n</a:t>
            </a:r>
            <a:r>
              <a:rPr lang="en-US" sz="1800" baseline="-25000" dirty="0">
                <a:latin typeface="Cambria Math" pitchFamily="18" charset="0"/>
                <a:ea typeface="Cambria Math" pitchFamily="18" charset="0"/>
              </a:rPr>
              <a:t>1 </a:t>
            </a:r>
            <a:r>
              <a:rPr lang="en-US" sz="1800" dirty="0">
                <a:latin typeface="Cambria Math"/>
                <a:ea typeface="Cambria Math"/>
              </a:rPr>
              <a:t>+</a:t>
            </a:r>
            <a:r>
              <a:rPr lang="en-US" sz="1800" i="1" dirty="0"/>
              <a:t> n</a:t>
            </a:r>
            <a:r>
              <a:rPr lang="en-US" sz="1800" baseline="-25000" dirty="0">
                <a:latin typeface="Cambria Math" pitchFamily="18" charset="0"/>
                <a:ea typeface="Cambria Math" pitchFamily="18" charset="0"/>
              </a:rPr>
              <a:t>2</a:t>
            </a:r>
            <a:r>
              <a:rPr lang="en-US" sz="1800" dirty="0"/>
              <a:t> ways  to do the task.</a:t>
            </a:r>
          </a:p>
          <a:p>
            <a:pPr>
              <a:buNone/>
            </a:pPr>
            <a:r>
              <a:rPr lang="en-US" sz="1800" b="1" dirty="0"/>
              <a:t>    Example</a:t>
            </a:r>
            <a:r>
              <a:rPr lang="en-US" sz="1800" dirty="0"/>
              <a:t>:  The mathematics department must choose either a student or a faculty member as a representative for a university committee. How many choices are there for this representative if there are </a:t>
            </a:r>
            <a:r>
              <a:rPr lang="en-US" sz="1800" dirty="0">
                <a:latin typeface="Cambria Math" pitchFamily="18" charset="0"/>
                <a:ea typeface="Cambria Math" pitchFamily="18" charset="0"/>
              </a:rPr>
              <a:t>37</a:t>
            </a:r>
            <a:r>
              <a:rPr lang="en-US" sz="1800" dirty="0"/>
              <a:t> members of the mathematics faculty and </a:t>
            </a:r>
            <a:r>
              <a:rPr lang="en-US" sz="1800" dirty="0">
                <a:latin typeface="Cambria Math" pitchFamily="18" charset="0"/>
                <a:ea typeface="Cambria Math" pitchFamily="18" charset="0"/>
              </a:rPr>
              <a:t>83</a:t>
            </a:r>
            <a:r>
              <a:rPr lang="en-US" sz="1800" dirty="0"/>
              <a:t> mathematics majors and no one is both a faculty member and a student.</a:t>
            </a:r>
          </a:p>
          <a:p>
            <a:pPr>
              <a:buNone/>
            </a:pPr>
            <a:r>
              <a:rPr lang="en-US" sz="1800" b="1" dirty="0"/>
              <a:t>    Solution</a:t>
            </a:r>
            <a:r>
              <a:rPr lang="en-US" sz="1800" dirty="0"/>
              <a:t>: By the sum rule it follows that there are    </a:t>
            </a:r>
            <a:r>
              <a:rPr lang="en-US" sz="1800" dirty="0">
                <a:latin typeface="Cambria Math" pitchFamily="18" charset="0"/>
                <a:ea typeface="Cambria Math" pitchFamily="18" charset="0"/>
              </a:rPr>
              <a:t>37</a:t>
            </a:r>
            <a:r>
              <a:rPr lang="en-US" sz="1800" dirty="0"/>
              <a:t> + </a:t>
            </a:r>
            <a:r>
              <a:rPr lang="en-US" sz="1800" dirty="0">
                <a:latin typeface="Cambria Math" pitchFamily="18" charset="0"/>
                <a:ea typeface="Cambria Math" pitchFamily="18" charset="0"/>
              </a:rPr>
              <a:t>83</a:t>
            </a:r>
            <a:r>
              <a:rPr lang="en-US" sz="1800" dirty="0"/>
              <a:t> = </a:t>
            </a:r>
            <a:r>
              <a:rPr lang="en-US" sz="1800" dirty="0">
                <a:latin typeface="Cambria Math" pitchFamily="18" charset="0"/>
                <a:ea typeface="Cambria Math" pitchFamily="18" charset="0"/>
              </a:rPr>
              <a:t>120</a:t>
            </a:r>
            <a:r>
              <a:rPr lang="en-US" sz="1800" dirty="0"/>
              <a:t> possible ways to pick a representative. </a:t>
            </a:r>
          </a:p>
          <a:p>
            <a:pPr>
              <a:buNone/>
            </a:pPr>
            <a:endParaRPr lang="en-US" sz="1800" dirty="0"/>
          </a:p>
          <a:p>
            <a:pPr marL="0" indent="0">
              <a:buNone/>
            </a:pPr>
            <a:r>
              <a:rPr lang="en-US" sz="1800" dirty="0"/>
              <a:t>The sum rule can be phrased in terms of sets.   </a:t>
            </a:r>
            <a:r>
              <a:rPr lang="en-US" sz="1800" dirty="0">
                <a:highlight>
                  <a:srgbClr val="00FF00"/>
                </a:highlight>
              </a:rPr>
              <a:t>|</a:t>
            </a:r>
            <a:r>
              <a:rPr lang="en-US" sz="1800" i="1" dirty="0">
                <a:highlight>
                  <a:srgbClr val="00FF00"/>
                </a:highlight>
              </a:rPr>
              <a:t>A</a:t>
            </a:r>
            <a:r>
              <a:rPr lang="en-US" sz="1800" dirty="0">
                <a:highlight>
                  <a:srgbClr val="00FF00"/>
                </a:highlight>
                <a:latin typeface="Cambria Math" pitchFamily="18" charset="0"/>
                <a:ea typeface="Cambria Math" pitchFamily="18" charset="0"/>
              </a:rPr>
              <a:t> </a:t>
            </a:r>
            <a:r>
              <a:rPr lang="en-US" sz="1800" dirty="0">
                <a:highlight>
                  <a:srgbClr val="00FF00"/>
                </a:highlight>
                <a:latin typeface="Cambria Math"/>
                <a:ea typeface="Cambria Math"/>
              </a:rPr>
              <a:t>∪ </a:t>
            </a:r>
            <a:r>
              <a:rPr lang="en-US" sz="1800" i="1" dirty="0">
                <a:highlight>
                  <a:srgbClr val="00FF00"/>
                </a:highlight>
              </a:rPr>
              <a:t>B</a:t>
            </a:r>
            <a:r>
              <a:rPr lang="en-US" sz="1800" dirty="0">
                <a:highlight>
                  <a:srgbClr val="00FF00"/>
                </a:highlight>
              </a:rPr>
              <a:t>|= |</a:t>
            </a:r>
            <a:r>
              <a:rPr lang="en-US" sz="1800" i="1" dirty="0">
                <a:highlight>
                  <a:srgbClr val="00FF00"/>
                </a:highlight>
              </a:rPr>
              <a:t>A</a:t>
            </a:r>
            <a:r>
              <a:rPr lang="en-US" sz="1800" dirty="0">
                <a:highlight>
                  <a:srgbClr val="00FF00"/>
                </a:highlight>
              </a:rPr>
              <a:t>| + |</a:t>
            </a:r>
            <a:r>
              <a:rPr lang="en-US" sz="1800" i="1" dirty="0">
                <a:highlight>
                  <a:srgbClr val="00FF00"/>
                </a:highlight>
              </a:rPr>
              <a:t>B</a:t>
            </a:r>
            <a:r>
              <a:rPr lang="en-US" sz="1800" dirty="0">
                <a:highlight>
                  <a:srgbClr val="00FF00"/>
                </a:highlight>
              </a:rPr>
              <a:t>| </a:t>
            </a:r>
            <a:r>
              <a:rPr lang="en-US" sz="1800" dirty="0"/>
              <a:t>as long as </a:t>
            </a:r>
            <a:r>
              <a:rPr lang="en-US" sz="1800" i="1" dirty="0"/>
              <a:t>A</a:t>
            </a:r>
            <a:r>
              <a:rPr lang="en-US" sz="1800" dirty="0"/>
              <a:t> and </a:t>
            </a:r>
            <a:r>
              <a:rPr lang="en-US" sz="1800" i="1" dirty="0"/>
              <a:t>B</a:t>
            </a:r>
            <a:r>
              <a:rPr lang="en-US" sz="1800" dirty="0"/>
              <a:t> are disjoint sets.</a:t>
            </a:r>
          </a:p>
          <a:p>
            <a:pPr marL="0" indent="0">
              <a:buNone/>
            </a:pPr>
            <a:endParaRPr lang="en-US" sz="1800" dirty="0"/>
          </a:p>
          <a:p>
            <a:r>
              <a:rPr lang="en-US" sz="1800" dirty="0"/>
              <a:t>Or more generally, |</a:t>
            </a:r>
            <a:r>
              <a:rPr lang="en-US" sz="1800" i="1" dirty="0"/>
              <a:t>A</a:t>
            </a:r>
            <a:r>
              <a:rPr lang="en-US" sz="1800" baseline="-25000" dirty="0">
                <a:latin typeface="Cambria Math" pitchFamily="18" charset="0"/>
                <a:ea typeface="Cambria Math" pitchFamily="18" charset="0"/>
              </a:rPr>
              <a:t>1</a:t>
            </a:r>
            <a:r>
              <a:rPr lang="en-US" sz="1800" dirty="0">
                <a:latin typeface="Cambria Math" pitchFamily="18" charset="0"/>
                <a:ea typeface="Cambria Math" pitchFamily="18" charset="0"/>
              </a:rPr>
              <a:t> </a:t>
            </a:r>
            <a:r>
              <a:rPr lang="en-US" sz="1800" dirty="0">
                <a:latin typeface="Cambria Math"/>
                <a:ea typeface="Cambria Math"/>
              </a:rPr>
              <a:t>∪ </a:t>
            </a:r>
            <a:r>
              <a:rPr lang="en-US" sz="1800" i="1" dirty="0"/>
              <a:t>A</a:t>
            </a:r>
            <a:r>
              <a:rPr lang="en-US" sz="1800" baseline="-25000" dirty="0">
                <a:latin typeface="Cambria Math" pitchFamily="18" charset="0"/>
                <a:ea typeface="Cambria Math" pitchFamily="18" charset="0"/>
              </a:rPr>
              <a:t>2</a:t>
            </a:r>
            <a:r>
              <a:rPr lang="en-US" sz="1800" dirty="0">
                <a:latin typeface="Cambria Math" pitchFamily="18" charset="0"/>
                <a:ea typeface="Cambria Math" pitchFamily="18" charset="0"/>
              </a:rPr>
              <a:t> </a:t>
            </a:r>
            <a:r>
              <a:rPr lang="en-US" sz="1800" dirty="0">
                <a:latin typeface="Cambria Math"/>
                <a:ea typeface="Cambria Math"/>
              </a:rPr>
              <a:t>∪ ∙∙∙ ∪ </a:t>
            </a:r>
            <a:r>
              <a:rPr lang="en-US" sz="1800" i="1" dirty="0"/>
              <a:t>A</a:t>
            </a:r>
            <a:r>
              <a:rPr lang="en-US" sz="1800" i="1" baseline="-25000" dirty="0">
                <a:ea typeface="Cambria Math" pitchFamily="18" charset="0"/>
              </a:rPr>
              <a:t>m</a:t>
            </a:r>
            <a:r>
              <a:rPr lang="en-US" sz="1800" dirty="0"/>
              <a:t> |= |</a:t>
            </a:r>
            <a:r>
              <a:rPr lang="en-US" sz="1800" i="1" dirty="0"/>
              <a:t>A</a:t>
            </a:r>
            <a:r>
              <a:rPr lang="en-US" sz="1800" baseline="-25000" dirty="0">
                <a:latin typeface="Cambria Math" pitchFamily="18" charset="0"/>
                <a:ea typeface="Cambria Math" pitchFamily="18" charset="0"/>
              </a:rPr>
              <a:t>1</a:t>
            </a:r>
            <a:r>
              <a:rPr lang="en-US" sz="1800" dirty="0"/>
              <a:t>| + |</a:t>
            </a:r>
            <a:r>
              <a:rPr lang="en-US" sz="1800" i="1" dirty="0"/>
              <a:t>A</a:t>
            </a:r>
            <a:r>
              <a:rPr lang="en-US" sz="1800" baseline="-25000" dirty="0">
                <a:latin typeface="Cambria Math" pitchFamily="18" charset="0"/>
                <a:ea typeface="Cambria Math" pitchFamily="18" charset="0"/>
              </a:rPr>
              <a:t>2</a:t>
            </a:r>
            <a:r>
              <a:rPr lang="en-US" sz="1800" dirty="0"/>
              <a:t>| +</a:t>
            </a:r>
            <a:r>
              <a:rPr lang="en-US" sz="1800" dirty="0">
                <a:latin typeface="Cambria Math"/>
                <a:ea typeface="Cambria Math"/>
              </a:rPr>
              <a:t> ∙∙∙ +</a:t>
            </a:r>
            <a:r>
              <a:rPr lang="en-US" sz="1800" dirty="0"/>
              <a:t> |</a:t>
            </a:r>
            <a:r>
              <a:rPr lang="en-US" sz="1800" i="1" dirty="0"/>
              <a:t>A</a:t>
            </a:r>
            <a:r>
              <a:rPr lang="en-US" sz="1800" i="1" baseline="-25000" dirty="0">
                <a:ea typeface="Cambria Math" pitchFamily="18" charset="0"/>
              </a:rPr>
              <a:t>m</a:t>
            </a:r>
            <a:r>
              <a:rPr lang="en-US" sz="1800" dirty="0"/>
              <a:t>| </a:t>
            </a:r>
            <a:r>
              <a:rPr lang="en-US" sz="1800" i="1" dirty="0">
                <a:ea typeface="Cambria Math" pitchFamily="18" charset="0"/>
              </a:rPr>
              <a:t> </a:t>
            </a:r>
          </a:p>
          <a:p>
            <a:pPr marL="0" indent="0">
              <a:buNone/>
            </a:pPr>
            <a:r>
              <a:rPr lang="en-US" sz="1800" i="1" dirty="0">
                <a:ea typeface="Cambria Math" pitchFamily="18" charset="0"/>
              </a:rPr>
              <a:t>              						</a:t>
            </a:r>
            <a:r>
              <a:rPr lang="en-US" sz="1800" dirty="0">
                <a:ea typeface="Cambria Math" pitchFamily="18" charset="0"/>
              </a:rPr>
              <a:t>when</a:t>
            </a:r>
            <a:r>
              <a:rPr lang="en-US" sz="1800" dirty="0">
                <a:latin typeface="Cambria Math"/>
                <a:ea typeface="Cambria Math"/>
              </a:rPr>
              <a:t> </a:t>
            </a:r>
            <a:r>
              <a:rPr lang="en-US" sz="1800" i="1" dirty="0"/>
              <a:t>A</a:t>
            </a:r>
            <a:r>
              <a:rPr lang="en-US" sz="1800" i="1" baseline="-25000" dirty="0">
                <a:ea typeface="Cambria Math" pitchFamily="18" charset="0"/>
              </a:rPr>
              <a:t>i</a:t>
            </a:r>
            <a:r>
              <a:rPr lang="en-US" sz="1800" i="1" dirty="0"/>
              <a:t> </a:t>
            </a:r>
            <a:r>
              <a:rPr lang="en-US" sz="1800" dirty="0">
                <a:latin typeface="Cambria Math"/>
                <a:ea typeface="Cambria Math"/>
              </a:rPr>
              <a:t>∩ </a:t>
            </a:r>
            <a:r>
              <a:rPr lang="en-US" sz="1800" i="1" dirty="0" err="1"/>
              <a:t>A</a:t>
            </a:r>
            <a:r>
              <a:rPr lang="en-US" sz="1800" i="1" baseline="-25000" dirty="0" err="1">
                <a:ea typeface="Cambria Math" pitchFamily="18" charset="0"/>
              </a:rPr>
              <a:t>j</a:t>
            </a:r>
            <a:r>
              <a:rPr lang="en-US" sz="1800" dirty="0">
                <a:latin typeface="Cambria Math"/>
                <a:ea typeface="Cambria Math"/>
              </a:rPr>
              <a:t>  = ∅ </a:t>
            </a:r>
            <a:r>
              <a:rPr lang="en-US" sz="1800" dirty="0">
                <a:ea typeface="Cambria Math"/>
              </a:rPr>
              <a:t>for all </a:t>
            </a:r>
            <a:r>
              <a:rPr lang="en-US" sz="1800" i="1" dirty="0" err="1">
                <a:ea typeface="Cambria Math"/>
              </a:rPr>
              <a:t>i</a:t>
            </a:r>
            <a:r>
              <a:rPr lang="en-US" sz="1800" dirty="0">
                <a:ea typeface="Cambria Math"/>
              </a:rPr>
              <a:t>, </a:t>
            </a:r>
            <a:r>
              <a:rPr lang="en-US" sz="1800" i="1" dirty="0">
                <a:ea typeface="Cambria Math"/>
              </a:rPr>
              <a:t>j</a:t>
            </a:r>
            <a:r>
              <a:rPr lang="en-US" sz="1800" dirty="0">
                <a:ea typeface="Cambria Math"/>
              </a:rPr>
              <a:t>.</a:t>
            </a:r>
            <a:endParaRPr lang="en-US" sz="1800" dirty="0">
              <a:latin typeface="Cambria Math" pitchFamily="18" charset="0"/>
              <a:ea typeface="Cambria Math" pitchFamily="18" charset="0"/>
            </a:endParaRPr>
          </a:p>
          <a:p>
            <a:pPr marL="0" indent="0">
              <a:buNone/>
            </a:pPr>
            <a:r>
              <a:rPr lang="en-US" sz="1800" dirty="0">
                <a:latin typeface="Cambria Math"/>
                <a:ea typeface="Cambria Math"/>
              </a:rPr>
              <a:t> </a:t>
            </a:r>
            <a:endParaRPr lang="en-US" sz="1800" dirty="0">
              <a:latin typeface="Cambria Math" pitchFamily="18" charset="0"/>
              <a:ea typeface="Cambria Math" pitchFamily="18" charset="0"/>
            </a:endParaRPr>
          </a:p>
          <a:p>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361320" y="3648600"/>
              <a:ext cx="5572440" cy="2751840"/>
            </p14:xfrm>
          </p:contentPart>
        </mc:Choice>
        <mc:Fallback>
          <p:pic>
            <p:nvPicPr>
              <p:cNvPr id="4" name="Ink 3"/>
              <p:cNvPicPr/>
              <p:nvPr/>
            </p:nvPicPr>
            <p:blipFill>
              <a:blip r:embed="rId3"/>
              <a:stretch>
                <a:fillRect/>
              </a:stretch>
            </p:blipFill>
            <p:spPr>
              <a:xfrm>
                <a:off x="3347640" y="3636720"/>
                <a:ext cx="5600160" cy="2767320"/>
              </a:xfrm>
              <a:prstGeom prst="rect">
                <a:avLst/>
              </a:prstGeom>
            </p:spPr>
          </p:pic>
        </mc:Fallback>
      </mc:AlternateContent>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heme/theme1.xml><?xml version="1.0" encoding="utf-8"?>
<a:theme xmlns:a="http://schemas.openxmlformats.org/drawingml/2006/main" name="bi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ts" id="{8F553D0C-BE33-44E4-A0EB-C6825E35A117}" vid="{9AA80AD7-B8F7-4F7F-B8BC-C1EA70C403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bits</Template>
  <TotalTime>12875</TotalTime>
  <Words>2547</Words>
  <Application>Microsoft Office PowerPoint</Application>
  <PresentationFormat>On-screen Show (4:3)</PresentationFormat>
  <Paragraphs>193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Times New Roman</vt:lpstr>
      <vt:lpstr>ＭＳ Ｐゴシック</vt:lpstr>
      <vt:lpstr>Arial</vt:lpstr>
      <vt:lpstr>bits</vt:lpstr>
      <vt:lpstr>Mathematical Foundations for Data Science</vt:lpstr>
      <vt:lpstr>PowerPoint Presentation</vt:lpstr>
      <vt:lpstr>Agenda</vt:lpstr>
      <vt:lpstr>Basic Counting Principles: The Product Rule</vt:lpstr>
      <vt:lpstr>The Product Rule</vt:lpstr>
      <vt:lpstr>Counting Functions</vt:lpstr>
      <vt:lpstr>Counting Functions</vt:lpstr>
      <vt:lpstr>Product Rule in Terms of Sets</vt:lpstr>
      <vt:lpstr>Basic Counting Principles:  The Sum Rule</vt:lpstr>
      <vt:lpstr>Combining the Sum and Product Rule</vt:lpstr>
      <vt:lpstr>Basic Counting Principles: Subtraction Rule</vt:lpstr>
      <vt:lpstr>Basic Counting Principles: Division Rule</vt:lpstr>
      <vt:lpstr>Basic Counting Principles: Division Rule</vt:lpstr>
      <vt:lpstr>Tree Diagrams</vt:lpstr>
      <vt:lpstr>The Pigeonhole Principle</vt:lpstr>
      <vt:lpstr>The Pigeonhole Principle</vt:lpstr>
      <vt:lpstr>Pigeonhole Principle</vt:lpstr>
      <vt:lpstr>The Generalized Pigeonhole Principle</vt:lpstr>
      <vt:lpstr>The Generalized Pigeonhole Principle</vt:lpstr>
      <vt:lpstr>The Generalized Pigeonhole Principle</vt:lpstr>
      <vt:lpstr>Permutations</vt:lpstr>
      <vt:lpstr>A Formula for the Number of Permutations</vt:lpstr>
      <vt:lpstr>Solving Counting Problems by Counting Permutations</vt:lpstr>
      <vt:lpstr>Combinations</vt:lpstr>
      <vt:lpstr> Theorem 2 :  Combinations</vt:lpstr>
      <vt:lpstr>Combinations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Venkiteswaran Gopalakrishnan</cp:lastModifiedBy>
  <cp:revision>556</cp:revision>
  <cp:lastPrinted>2011-09-18T13:59:11Z</cp:lastPrinted>
  <dcterms:created xsi:type="dcterms:W3CDTF">2011-09-18T13:59:01Z</dcterms:created>
  <dcterms:modified xsi:type="dcterms:W3CDTF">2022-02-26T08:33:39Z</dcterms:modified>
</cp:coreProperties>
</file>